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74" r:id="rId3"/>
    <p:sldId id="264" r:id="rId4"/>
    <p:sldId id="276" r:id="rId5"/>
    <p:sldId id="265" r:id="rId6"/>
    <p:sldId id="260" r:id="rId7"/>
    <p:sldId id="266" r:id="rId8"/>
    <p:sldId id="270" r:id="rId9"/>
    <p:sldId id="267" r:id="rId10"/>
    <p:sldId id="258" r:id="rId11"/>
    <p:sldId id="261" r:id="rId12"/>
    <p:sldId id="272" r:id="rId13"/>
    <p:sldId id="273" r:id="rId14"/>
    <p:sldId id="269" r:id="rId15"/>
    <p:sldId id="271" r:id="rId16"/>
    <p:sldId id="277" r:id="rId17"/>
    <p:sldId id="278"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7575E1"/>
    <a:srgbClr val="D6ACF8"/>
    <a:srgbClr val="BEE6E5"/>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89F109-B6AC-4AD1-8660-CB73D335059B}" v="1109" dt="2024-09-14T07:55:21.2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4" d="100"/>
          <a:sy n="74" d="100"/>
        </p:scale>
        <p:origin x="104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ada Ingle" userId="5ef19c3b34ca101a" providerId="LiveId" clId="{6B89F109-B6AC-4AD1-8660-CB73D335059B}"/>
    <pc:docChg chg="undo custSel addSld delSld modSld sldOrd modMainMaster">
      <pc:chgData name="Harshada Ingle" userId="5ef19c3b34ca101a" providerId="LiveId" clId="{6B89F109-B6AC-4AD1-8660-CB73D335059B}" dt="2024-09-14T07:55:32.392" v="4600" actId="1076"/>
      <pc:docMkLst>
        <pc:docMk/>
      </pc:docMkLst>
      <pc:sldChg chg="addSp delSp modSp mod modTransition modAnim">
        <pc:chgData name="Harshada Ingle" userId="5ef19c3b34ca101a" providerId="LiveId" clId="{6B89F109-B6AC-4AD1-8660-CB73D335059B}" dt="2024-09-14T07:52:41.483" v="4591"/>
        <pc:sldMkLst>
          <pc:docMk/>
          <pc:sldMk cId="3376066536" sldId="256"/>
        </pc:sldMkLst>
        <pc:spChg chg="del mod">
          <ac:chgData name="Harshada Ingle" userId="5ef19c3b34ca101a" providerId="LiveId" clId="{6B89F109-B6AC-4AD1-8660-CB73D335059B}" dt="2024-09-14T04:36:44.260" v="2233" actId="478"/>
          <ac:spMkLst>
            <pc:docMk/>
            <pc:sldMk cId="3376066536" sldId="256"/>
            <ac:spMk id="2" creationId="{226F93FB-585F-CBD1-6258-AEEEC717D2BB}"/>
          </ac:spMkLst>
        </pc:spChg>
        <pc:spChg chg="mod ord">
          <ac:chgData name="Harshada Ingle" userId="5ef19c3b34ca101a" providerId="LiveId" clId="{6B89F109-B6AC-4AD1-8660-CB73D335059B}" dt="2024-09-14T07:38:31.791" v="4463" actId="1076"/>
          <ac:spMkLst>
            <pc:docMk/>
            <pc:sldMk cId="3376066536" sldId="256"/>
            <ac:spMk id="3" creationId="{DBCC3F9C-930A-F4EA-7550-8BDF5826C6BE}"/>
          </ac:spMkLst>
        </pc:spChg>
        <pc:spChg chg="add mod">
          <ac:chgData name="Harshada Ingle" userId="5ef19c3b34ca101a" providerId="LiveId" clId="{6B89F109-B6AC-4AD1-8660-CB73D335059B}" dt="2024-09-14T07:38:36.258" v="4464" actId="1076"/>
          <ac:spMkLst>
            <pc:docMk/>
            <pc:sldMk cId="3376066536" sldId="256"/>
            <ac:spMk id="5" creationId="{DAF72303-E76A-387E-C71E-4060E41C2332}"/>
          </ac:spMkLst>
        </pc:spChg>
        <pc:spChg chg="add del mod">
          <ac:chgData name="Harshada Ingle" userId="5ef19c3b34ca101a" providerId="LiveId" clId="{6B89F109-B6AC-4AD1-8660-CB73D335059B}" dt="2024-09-14T04:46:38.437" v="2298" actId="478"/>
          <ac:spMkLst>
            <pc:docMk/>
            <pc:sldMk cId="3376066536" sldId="256"/>
            <ac:spMk id="6" creationId="{E5DEF721-422C-846D-E871-AC64E9751705}"/>
          </ac:spMkLst>
        </pc:spChg>
        <pc:spChg chg="add">
          <ac:chgData name="Harshada Ingle" userId="5ef19c3b34ca101a" providerId="LiveId" clId="{6B89F109-B6AC-4AD1-8660-CB73D335059B}" dt="2024-09-14T04:46:17.889" v="2292"/>
          <ac:spMkLst>
            <pc:docMk/>
            <pc:sldMk cId="3376066536" sldId="256"/>
            <ac:spMk id="7" creationId="{3F68FB5C-6282-74B6-B6EF-3AE0B188DB52}"/>
          </ac:spMkLst>
        </pc:spChg>
        <pc:spChg chg="add mod">
          <ac:chgData name="Harshada Ingle" userId="5ef19c3b34ca101a" providerId="LiveId" clId="{6B89F109-B6AC-4AD1-8660-CB73D335059B}" dt="2024-09-14T04:46:24.902" v="2294"/>
          <ac:spMkLst>
            <pc:docMk/>
            <pc:sldMk cId="3376066536" sldId="256"/>
            <ac:spMk id="8" creationId="{D51CC5A4-B71F-8245-3815-47913E97A094}"/>
          </ac:spMkLst>
        </pc:spChg>
        <pc:spChg chg="add">
          <ac:chgData name="Harshada Ingle" userId="5ef19c3b34ca101a" providerId="LiveId" clId="{6B89F109-B6AC-4AD1-8660-CB73D335059B}" dt="2024-09-14T04:46:32.860" v="2296"/>
          <ac:spMkLst>
            <pc:docMk/>
            <pc:sldMk cId="3376066536" sldId="256"/>
            <ac:spMk id="9" creationId="{9C8C4B7D-22AE-E216-04C1-1C478CC3D0AF}"/>
          </ac:spMkLst>
        </pc:spChg>
        <pc:spChg chg="add del mod">
          <ac:chgData name="Harshada Ingle" userId="5ef19c3b34ca101a" providerId="LiveId" clId="{6B89F109-B6AC-4AD1-8660-CB73D335059B}" dt="2024-09-14T04:47:20.421" v="2322"/>
          <ac:spMkLst>
            <pc:docMk/>
            <pc:sldMk cId="3376066536" sldId="256"/>
            <ac:spMk id="10" creationId="{224E3580-9A03-07B9-BDD2-8D09FBDC7A68}"/>
          </ac:spMkLst>
        </pc:spChg>
        <pc:spChg chg="add mod">
          <ac:chgData name="Harshada Ingle" userId="5ef19c3b34ca101a" providerId="LiveId" clId="{6B89F109-B6AC-4AD1-8660-CB73D335059B}" dt="2024-09-14T04:46:54.170" v="2302" actId="688"/>
          <ac:spMkLst>
            <pc:docMk/>
            <pc:sldMk cId="3376066536" sldId="256"/>
            <ac:spMk id="11" creationId="{F015F137-2C1D-76E9-D899-1564A9D973E8}"/>
          </ac:spMkLst>
        </pc:spChg>
        <pc:graphicFrameChg chg="mod ord modGraphic">
          <ac:chgData name="Harshada Ingle" userId="5ef19c3b34ca101a" providerId="LiveId" clId="{6B89F109-B6AC-4AD1-8660-CB73D335059B}" dt="2024-09-14T07:38:41.209" v="4465" actId="1076"/>
          <ac:graphicFrameMkLst>
            <pc:docMk/>
            <pc:sldMk cId="3376066536" sldId="256"/>
            <ac:graphicFrameMk id="4" creationId="{7850C67C-037E-3520-8F22-EE16015E4852}"/>
          </ac:graphicFrameMkLst>
        </pc:graphicFrameChg>
      </pc:sldChg>
      <pc:sldChg chg="del">
        <pc:chgData name="Harshada Ingle" userId="5ef19c3b34ca101a" providerId="LiveId" clId="{6B89F109-B6AC-4AD1-8660-CB73D335059B}" dt="2024-09-13T11:14:32.469" v="333" actId="47"/>
        <pc:sldMkLst>
          <pc:docMk/>
          <pc:sldMk cId="1091819526" sldId="257"/>
        </pc:sldMkLst>
      </pc:sldChg>
      <pc:sldChg chg="addSp delSp modSp new mod ord modTransition delAnim modAnim">
        <pc:chgData name="Harshada Ingle" userId="5ef19c3b34ca101a" providerId="LiveId" clId="{6B89F109-B6AC-4AD1-8660-CB73D335059B}" dt="2024-09-14T07:52:52.200" v="4592"/>
        <pc:sldMkLst>
          <pc:docMk/>
          <pc:sldMk cId="540601001" sldId="258"/>
        </pc:sldMkLst>
        <pc:spChg chg="add mod">
          <ac:chgData name="Harshada Ingle" userId="5ef19c3b34ca101a" providerId="LiveId" clId="{6B89F109-B6AC-4AD1-8660-CB73D335059B}" dt="2024-09-14T05:34:58.774" v="2531" actId="1076"/>
          <ac:spMkLst>
            <pc:docMk/>
            <pc:sldMk cId="540601001" sldId="258"/>
            <ac:spMk id="2" creationId="{3AA26E34-7E87-4066-6CAD-528AFC3AAC66}"/>
          </ac:spMkLst>
        </pc:spChg>
        <pc:spChg chg="add mod">
          <ac:chgData name="Harshada Ingle" userId="5ef19c3b34ca101a" providerId="LiveId" clId="{6B89F109-B6AC-4AD1-8660-CB73D335059B}" dt="2024-09-14T05:34:58.774" v="2531" actId="1076"/>
          <ac:spMkLst>
            <pc:docMk/>
            <pc:sldMk cId="540601001" sldId="258"/>
            <ac:spMk id="3" creationId="{356C94F4-18DC-7180-B269-6B470EB423B6}"/>
          </ac:spMkLst>
        </pc:spChg>
        <pc:spChg chg="add del mod">
          <ac:chgData name="Harshada Ingle" userId="5ef19c3b34ca101a" providerId="LiveId" clId="{6B89F109-B6AC-4AD1-8660-CB73D335059B}" dt="2024-09-14T06:28:38.608" v="3267" actId="478"/>
          <ac:spMkLst>
            <pc:docMk/>
            <pc:sldMk cId="540601001" sldId="258"/>
            <ac:spMk id="4" creationId="{88BA1B77-E98A-6346-79FF-F678A842FCE8}"/>
          </ac:spMkLst>
        </pc:spChg>
        <pc:spChg chg="add mod">
          <ac:chgData name="Harshada Ingle" userId="5ef19c3b34ca101a" providerId="LiveId" clId="{6B89F109-B6AC-4AD1-8660-CB73D335059B}" dt="2024-09-14T05:34:58.774" v="2531" actId="1076"/>
          <ac:spMkLst>
            <pc:docMk/>
            <pc:sldMk cId="540601001" sldId="258"/>
            <ac:spMk id="5" creationId="{E41E1C38-90F7-8D76-BE12-6EE00AA6AA1F}"/>
          </ac:spMkLst>
        </pc:spChg>
        <pc:spChg chg="add mod">
          <ac:chgData name="Harshada Ingle" userId="5ef19c3b34ca101a" providerId="LiveId" clId="{6B89F109-B6AC-4AD1-8660-CB73D335059B}" dt="2024-09-14T05:34:58.774" v="2531" actId="1076"/>
          <ac:spMkLst>
            <pc:docMk/>
            <pc:sldMk cId="540601001" sldId="258"/>
            <ac:spMk id="6" creationId="{26A2733E-E38D-089E-5532-347C1D4388E2}"/>
          </ac:spMkLst>
        </pc:spChg>
        <pc:spChg chg="add mod">
          <ac:chgData name="Harshada Ingle" userId="5ef19c3b34ca101a" providerId="LiveId" clId="{6B89F109-B6AC-4AD1-8660-CB73D335059B}" dt="2024-09-14T06:28:59.464" v="3271" actId="1076"/>
          <ac:spMkLst>
            <pc:docMk/>
            <pc:sldMk cId="540601001" sldId="258"/>
            <ac:spMk id="7" creationId="{FE44AC29-B563-A894-1F44-620545221BD4}"/>
          </ac:spMkLst>
        </pc:spChg>
        <pc:spChg chg="add mod">
          <ac:chgData name="Harshada Ingle" userId="5ef19c3b34ca101a" providerId="LiveId" clId="{6B89F109-B6AC-4AD1-8660-CB73D335059B}" dt="2024-09-14T05:34:58.774" v="2531" actId="1076"/>
          <ac:spMkLst>
            <pc:docMk/>
            <pc:sldMk cId="540601001" sldId="258"/>
            <ac:spMk id="8" creationId="{9E2CC588-A390-A8DD-DF38-B90CD3DDEC89}"/>
          </ac:spMkLst>
        </pc:spChg>
        <pc:spChg chg="add mod">
          <ac:chgData name="Harshada Ingle" userId="5ef19c3b34ca101a" providerId="LiveId" clId="{6B89F109-B6AC-4AD1-8660-CB73D335059B}" dt="2024-09-14T05:34:58.774" v="2531" actId="1076"/>
          <ac:spMkLst>
            <pc:docMk/>
            <pc:sldMk cId="540601001" sldId="258"/>
            <ac:spMk id="9" creationId="{2A9C13A0-5C93-D850-D540-89301602A7AA}"/>
          </ac:spMkLst>
        </pc:spChg>
        <pc:spChg chg="add mod">
          <ac:chgData name="Harshada Ingle" userId="5ef19c3b34ca101a" providerId="LiveId" clId="{6B89F109-B6AC-4AD1-8660-CB73D335059B}" dt="2024-09-14T06:28:59.464" v="3271" actId="1076"/>
          <ac:spMkLst>
            <pc:docMk/>
            <pc:sldMk cId="540601001" sldId="258"/>
            <ac:spMk id="10" creationId="{A44A0495-E786-A912-A3D6-EC5004A47559}"/>
          </ac:spMkLst>
        </pc:spChg>
        <pc:spChg chg="add mod">
          <ac:chgData name="Harshada Ingle" userId="5ef19c3b34ca101a" providerId="LiveId" clId="{6B89F109-B6AC-4AD1-8660-CB73D335059B}" dt="2024-09-14T05:34:58.774" v="2531" actId="1076"/>
          <ac:spMkLst>
            <pc:docMk/>
            <pc:sldMk cId="540601001" sldId="258"/>
            <ac:spMk id="12" creationId="{2D2C5A78-3D8D-614C-FB7B-59CCAFDD27E0}"/>
          </ac:spMkLst>
        </pc:spChg>
        <pc:spChg chg="add mod">
          <ac:chgData name="Harshada Ingle" userId="5ef19c3b34ca101a" providerId="LiveId" clId="{6B89F109-B6AC-4AD1-8660-CB73D335059B}" dt="2024-09-14T05:34:58.774" v="2531" actId="1076"/>
          <ac:spMkLst>
            <pc:docMk/>
            <pc:sldMk cId="540601001" sldId="258"/>
            <ac:spMk id="14" creationId="{3EB1CB8D-D4D4-EA74-BD2E-6F55E3B2883A}"/>
          </ac:spMkLst>
        </pc:spChg>
        <pc:spChg chg="add mod">
          <ac:chgData name="Harshada Ingle" userId="5ef19c3b34ca101a" providerId="LiveId" clId="{6B89F109-B6AC-4AD1-8660-CB73D335059B}" dt="2024-09-14T05:34:58.774" v="2531" actId="1076"/>
          <ac:spMkLst>
            <pc:docMk/>
            <pc:sldMk cId="540601001" sldId="258"/>
            <ac:spMk id="15" creationId="{A9D52A5B-742C-5BD5-FDC4-9882E4B4EFFF}"/>
          </ac:spMkLst>
        </pc:spChg>
        <pc:spChg chg="add mod">
          <ac:chgData name="Harshada Ingle" userId="5ef19c3b34ca101a" providerId="LiveId" clId="{6B89F109-B6AC-4AD1-8660-CB73D335059B}" dt="2024-09-14T05:34:58.774" v="2531" actId="1076"/>
          <ac:spMkLst>
            <pc:docMk/>
            <pc:sldMk cId="540601001" sldId="258"/>
            <ac:spMk id="16" creationId="{21B9BD00-C4D3-92A0-C7A7-2C3FFF3AEBF1}"/>
          </ac:spMkLst>
        </pc:spChg>
        <pc:spChg chg="add mod">
          <ac:chgData name="Harshada Ingle" userId="5ef19c3b34ca101a" providerId="LiveId" clId="{6B89F109-B6AC-4AD1-8660-CB73D335059B}" dt="2024-09-14T05:34:58.774" v="2531" actId="1076"/>
          <ac:spMkLst>
            <pc:docMk/>
            <pc:sldMk cId="540601001" sldId="258"/>
            <ac:spMk id="17" creationId="{8EB3F83A-33B9-5B86-37BD-808B943264EF}"/>
          </ac:spMkLst>
        </pc:spChg>
        <pc:spChg chg="add mod">
          <ac:chgData name="Harshada Ingle" userId="5ef19c3b34ca101a" providerId="LiveId" clId="{6B89F109-B6AC-4AD1-8660-CB73D335059B}" dt="2024-09-14T05:34:58.774" v="2531" actId="1076"/>
          <ac:spMkLst>
            <pc:docMk/>
            <pc:sldMk cId="540601001" sldId="258"/>
            <ac:spMk id="19" creationId="{587451C9-4544-7CEC-7D50-0C74F79A8749}"/>
          </ac:spMkLst>
        </pc:spChg>
        <pc:spChg chg="add del mod">
          <ac:chgData name="Harshada Ingle" userId="5ef19c3b34ca101a" providerId="LiveId" clId="{6B89F109-B6AC-4AD1-8660-CB73D335059B}" dt="2024-09-14T06:28:33.239" v="3264" actId="478"/>
          <ac:spMkLst>
            <pc:docMk/>
            <pc:sldMk cId="540601001" sldId="258"/>
            <ac:spMk id="20" creationId="{DF093ACC-483F-BA93-5098-23E84BB86A0D}"/>
          </ac:spMkLst>
        </pc:spChg>
        <pc:spChg chg="add mod">
          <ac:chgData name="Harshada Ingle" userId="5ef19c3b34ca101a" providerId="LiveId" clId="{6B89F109-B6AC-4AD1-8660-CB73D335059B}" dt="2024-09-14T05:34:58.774" v="2531" actId="1076"/>
          <ac:spMkLst>
            <pc:docMk/>
            <pc:sldMk cId="540601001" sldId="258"/>
            <ac:spMk id="22" creationId="{5F4BAA7C-CB6B-3C8E-27F9-18E7DA23A7D9}"/>
          </ac:spMkLst>
        </pc:spChg>
        <pc:spChg chg="add mod">
          <ac:chgData name="Harshada Ingle" userId="5ef19c3b34ca101a" providerId="LiveId" clId="{6B89F109-B6AC-4AD1-8660-CB73D335059B}" dt="2024-09-14T06:28:59.464" v="3271" actId="1076"/>
          <ac:spMkLst>
            <pc:docMk/>
            <pc:sldMk cId="540601001" sldId="258"/>
            <ac:spMk id="23" creationId="{CD03B291-7B7D-E7BB-A7D2-7B14BBFD9A32}"/>
          </ac:spMkLst>
        </pc:spChg>
        <pc:spChg chg="add del mod">
          <ac:chgData name="Harshada Ingle" userId="5ef19c3b34ca101a" providerId="LiveId" clId="{6B89F109-B6AC-4AD1-8660-CB73D335059B}" dt="2024-09-14T06:28:42.663" v="3269" actId="478"/>
          <ac:spMkLst>
            <pc:docMk/>
            <pc:sldMk cId="540601001" sldId="258"/>
            <ac:spMk id="24" creationId="{1870FC8B-CA35-A7E2-7F56-CC4E174577C1}"/>
          </ac:spMkLst>
        </pc:spChg>
        <pc:spChg chg="add mod">
          <ac:chgData name="Harshada Ingle" userId="5ef19c3b34ca101a" providerId="LiveId" clId="{6B89F109-B6AC-4AD1-8660-CB73D335059B}" dt="2024-09-14T06:29:19.569" v="3318" actId="20577"/>
          <ac:spMkLst>
            <pc:docMk/>
            <pc:sldMk cId="540601001" sldId="258"/>
            <ac:spMk id="25" creationId="{D490E7FD-1D4C-43C2-DC4A-21FC2D7D965D}"/>
          </ac:spMkLst>
        </pc:spChg>
        <pc:spChg chg="add del mod">
          <ac:chgData name="Harshada Ingle" userId="5ef19c3b34ca101a" providerId="LiveId" clId="{6B89F109-B6AC-4AD1-8660-CB73D335059B}" dt="2024-09-13T12:52:50.825" v="2200" actId="478"/>
          <ac:spMkLst>
            <pc:docMk/>
            <pc:sldMk cId="540601001" sldId="258"/>
            <ac:spMk id="26" creationId="{0D78BD3B-1290-13AD-F884-98C16026B23F}"/>
          </ac:spMkLst>
        </pc:spChg>
        <pc:spChg chg="add del mod">
          <ac:chgData name="Harshada Ingle" userId="5ef19c3b34ca101a" providerId="LiveId" clId="{6B89F109-B6AC-4AD1-8660-CB73D335059B}" dt="2024-09-13T06:31:47.758" v="274" actId="478"/>
          <ac:spMkLst>
            <pc:docMk/>
            <pc:sldMk cId="540601001" sldId="258"/>
            <ac:spMk id="26" creationId="{247C015F-0061-829D-B3F8-1532BF9A7A66}"/>
          </ac:spMkLst>
        </pc:spChg>
        <pc:spChg chg="add mod">
          <ac:chgData name="Harshada Ingle" userId="5ef19c3b34ca101a" providerId="LiveId" clId="{6B89F109-B6AC-4AD1-8660-CB73D335059B}" dt="2024-09-14T07:25:39.281" v="4228" actId="1076"/>
          <ac:spMkLst>
            <pc:docMk/>
            <pc:sldMk cId="540601001" sldId="258"/>
            <ac:spMk id="26" creationId="{EB628524-9AE6-1E85-8103-1BDB784D942C}"/>
          </ac:spMkLst>
        </pc:spChg>
        <pc:spChg chg="add del mod">
          <ac:chgData name="Harshada Ingle" userId="5ef19c3b34ca101a" providerId="LiveId" clId="{6B89F109-B6AC-4AD1-8660-CB73D335059B}" dt="2024-09-13T12:52:53.838" v="2201" actId="478"/>
          <ac:spMkLst>
            <pc:docMk/>
            <pc:sldMk cId="540601001" sldId="258"/>
            <ac:spMk id="36" creationId="{BC1E666F-D5FC-1CAF-6878-B57CDE6CCD82}"/>
          </ac:spMkLst>
        </pc:spChg>
        <pc:spChg chg="add del mod">
          <ac:chgData name="Harshada Ingle" userId="5ef19c3b34ca101a" providerId="LiveId" clId="{6B89F109-B6AC-4AD1-8660-CB73D335059B}" dt="2024-09-14T06:28:35.114" v="3265" actId="478"/>
          <ac:spMkLst>
            <pc:docMk/>
            <pc:sldMk cId="540601001" sldId="258"/>
            <ac:spMk id="37" creationId="{73AE8A08-4F2C-57CA-AF4B-B822C979D729}"/>
          </ac:spMkLst>
        </pc:spChg>
        <pc:spChg chg="add mod">
          <ac:chgData name="Harshada Ingle" userId="5ef19c3b34ca101a" providerId="LiveId" clId="{6B89F109-B6AC-4AD1-8660-CB73D335059B}" dt="2024-09-14T06:28:59.464" v="3271" actId="1076"/>
          <ac:spMkLst>
            <pc:docMk/>
            <pc:sldMk cId="540601001" sldId="258"/>
            <ac:spMk id="38" creationId="{2F9CAF51-611B-48FA-D081-189086A53EFA}"/>
          </ac:spMkLst>
        </pc:spChg>
        <pc:spChg chg="add mod">
          <ac:chgData name="Harshada Ingle" userId="5ef19c3b34ca101a" providerId="LiveId" clId="{6B89F109-B6AC-4AD1-8660-CB73D335059B}" dt="2024-09-14T05:34:58.774" v="2531" actId="1076"/>
          <ac:spMkLst>
            <pc:docMk/>
            <pc:sldMk cId="540601001" sldId="258"/>
            <ac:spMk id="39" creationId="{D4951726-8AE1-2697-168D-6B1505CBEE69}"/>
          </ac:spMkLst>
        </pc:spChg>
        <pc:spChg chg="add mod">
          <ac:chgData name="Harshada Ingle" userId="5ef19c3b34ca101a" providerId="LiveId" clId="{6B89F109-B6AC-4AD1-8660-CB73D335059B}" dt="2024-09-14T05:34:58.774" v="2531" actId="1076"/>
          <ac:spMkLst>
            <pc:docMk/>
            <pc:sldMk cId="540601001" sldId="258"/>
            <ac:spMk id="40" creationId="{636BF00C-6E37-9E8C-1D94-D310B4C3FBD4}"/>
          </ac:spMkLst>
        </pc:spChg>
        <pc:spChg chg="add del mod">
          <ac:chgData name="Harshada Ingle" userId="5ef19c3b34ca101a" providerId="LiveId" clId="{6B89F109-B6AC-4AD1-8660-CB73D335059B}" dt="2024-09-14T05:35:05.245" v="2532" actId="478"/>
          <ac:spMkLst>
            <pc:docMk/>
            <pc:sldMk cId="540601001" sldId="258"/>
            <ac:spMk id="43" creationId="{FEC41F20-A363-1205-3A21-2C79DBABEBB1}"/>
          </ac:spMkLst>
        </pc:spChg>
        <pc:spChg chg="add mod">
          <ac:chgData name="Harshada Ingle" userId="5ef19c3b34ca101a" providerId="LiveId" clId="{6B89F109-B6AC-4AD1-8660-CB73D335059B}" dt="2024-09-14T05:34:58.774" v="2531" actId="1076"/>
          <ac:spMkLst>
            <pc:docMk/>
            <pc:sldMk cId="540601001" sldId="258"/>
            <ac:spMk id="48" creationId="{4D5BEF05-C4D7-5512-CEED-1905580B5233}"/>
          </ac:spMkLst>
        </pc:spChg>
        <pc:spChg chg="add mod">
          <ac:chgData name="Harshada Ingle" userId="5ef19c3b34ca101a" providerId="LiveId" clId="{6B89F109-B6AC-4AD1-8660-CB73D335059B}" dt="2024-09-14T05:34:58.774" v="2531" actId="1076"/>
          <ac:spMkLst>
            <pc:docMk/>
            <pc:sldMk cId="540601001" sldId="258"/>
            <ac:spMk id="50" creationId="{14C23740-87D5-AD51-A070-B090ACAC272B}"/>
          </ac:spMkLst>
        </pc:spChg>
        <pc:picChg chg="add mod">
          <ac:chgData name="Harshada Ingle" userId="5ef19c3b34ca101a" providerId="LiveId" clId="{6B89F109-B6AC-4AD1-8660-CB73D335059B}" dt="2024-09-14T05:34:58.774" v="2531" actId="1076"/>
          <ac:picMkLst>
            <pc:docMk/>
            <pc:sldMk cId="540601001" sldId="258"/>
            <ac:picMk id="11" creationId="{9767328F-742F-1DBA-C497-36876FCA415B}"/>
          </ac:picMkLst>
        </pc:picChg>
        <pc:picChg chg="add mod">
          <ac:chgData name="Harshada Ingle" userId="5ef19c3b34ca101a" providerId="LiveId" clId="{6B89F109-B6AC-4AD1-8660-CB73D335059B}" dt="2024-09-14T05:34:58.774" v="2531" actId="1076"/>
          <ac:picMkLst>
            <pc:docMk/>
            <pc:sldMk cId="540601001" sldId="258"/>
            <ac:picMk id="18" creationId="{5011D4A5-CFB8-4C5D-1BEE-2A2A4093D2FD}"/>
          </ac:picMkLst>
        </pc:picChg>
        <pc:picChg chg="add mod">
          <ac:chgData name="Harshada Ingle" userId="5ef19c3b34ca101a" providerId="LiveId" clId="{6B89F109-B6AC-4AD1-8660-CB73D335059B}" dt="2024-09-14T05:34:58.774" v="2531" actId="1076"/>
          <ac:picMkLst>
            <pc:docMk/>
            <pc:sldMk cId="540601001" sldId="258"/>
            <ac:picMk id="21" creationId="{34574EEC-1399-67CD-7C22-6B939065B2BE}"/>
          </ac:picMkLst>
        </pc:picChg>
        <pc:picChg chg="add del mod">
          <ac:chgData name="Harshada Ingle" userId="5ef19c3b34ca101a" providerId="LiveId" clId="{6B89F109-B6AC-4AD1-8660-CB73D335059B}" dt="2024-09-14T06:28:47.319" v="3270" actId="478"/>
          <ac:picMkLst>
            <pc:docMk/>
            <pc:sldMk cId="540601001" sldId="258"/>
            <ac:picMk id="44" creationId="{41179EDF-7AC4-B16D-E494-7BE0D4DFED9D}"/>
          </ac:picMkLst>
        </pc:picChg>
        <pc:picChg chg="add mod">
          <ac:chgData name="Harshada Ingle" userId="5ef19c3b34ca101a" providerId="LiveId" clId="{6B89F109-B6AC-4AD1-8660-CB73D335059B}" dt="2024-09-14T05:34:58.774" v="2531" actId="1076"/>
          <ac:picMkLst>
            <pc:docMk/>
            <pc:sldMk cId="540601001" sldId="258"/>
            <ac:picMk id="45" creationId="{0B2A652A-A41D-4E52-4284-B2021BBF6095}"/>
          </ac:picMkLst>
        </pc:picChg>
        <pc:picChg chg="add mod">
          <ac:chgData name="Harshada Ingle" userId="5ef19c3b34ca101a" providerId="LiveId" clId="{6B89F109-B6AC-4AD1-8660-CB73D335059B}" dt="2024-09-14T06:28:59.464" v="3271" actId="1076"/>
          <ac:picMkLst>
            <pc:docMk/>
            <pc:sldMk cId="540601001" sldId="258"/>
            <ac:picMk id="47" creationId="{3298123C-5C8E-7B02-F80E-FAD3CE27DBDA}"/>
          </ac:picMkLst>
        </pc:picChg>
        <pc:cxnChg chg="add mod">
          <ac:chgData name="Harshada Ingle" userId="5ef19c3b34ca101a" providerId="LiveId" clId="{6B89F109-B6AC-4AD1-8660-CB73D335059B}" dt="2024-09-14T05:34:58.774" v="2531" actId="1076"/>
          <ac:cxnSpMkLst>
            <pc:docMk/>
            <pc:sldMk cId="540601001" sldId="258"/>
            <ac:cxnSpMk id="13" creationId="{E873A164-34C9-4EE8-CBD3-2A71EF9F8957}"/>
          </ac:cxnSpMkLst>
        </pc:cxnChg>
        <pc:cxnChg chg="add mod">
          <ac:chgData name="Harshada Ingle" userId="5ef19c3b34ca101a" providerId="LiveId" clId="{6B89F109-B6AC-4AD1-8660-CB73D335059B}" dt="2024-09-14T06:28:59.464" v="3271" actId="1076"/>
          <ac:cxnSpMkLst>
            <pc:docMk/>
            <pc:sldMk cId="540601001" sldId="258"/>
            <ac:cxnSpMk id="27" creationId="{67166490-F8BC-3764-C00F-1C8D200CDD77}"/>
          </ac:cxnSpMkLst>
        </pc:cxnChg>
        <pc:cxnChg chg="add del mod">
          <ac:chgData name="Harshada Ingle" userId="5ef19c3b34ca101a" providerId="LiveId" clId="{6B89F109-B6AC-4AD1-8660-CB73D335059B}" dt="2024-09-13T12:52:47.682" v="2199" actId="478"/>
          <ac:cxnSpMkLst>
            <pc:docMk/>
            <pc:sldMk cId="540601001" sldId="258"/>
            <ac:cxnSpMk id="28" creationId="{D95A25BD-160F-1C20-2EB8-70CBD8FA2C3F}"/>
          </ac:cxnSpMkLst>
        </pc:cxnChg>
        <pc:cxnChg chg="add del mod">
          <ac:chgData name="Harshada Ingle" userId="5ef19c3b34ca101a" providerId="LiveId" clId="{6B89F109-B6AC-4AD1-8660-CB73D335059B}" dt="2024-09-14T06:28:37.072" v="3266" actId="478"/>
          <ac:cxnSpMkLst>
            <pc:docMk/>
            <pc:sldMk cId="540601001" sldId="258"/>
            <ac:cxnSpMk id="29" creationId="{B0840212-0A41-6738-621B-37F28703BA47}"/>
          </ac:cxnSpMkLst>
        </pc:cxnChg>
        <pc:cxnChg chg="add mod">
          <ac:chgData name="Harshada Ingle" userId="5ef19c3b34ca101a" providerId="LiveId" clId="{6B89F109-B6AC-4AD1-8660-CB73D335059B}" dt="2024-09-14T05:34:58.774" v="2531" actId="1076"/>
          <ac:cxnSpMkLst>
            <pc:docMk/>
            <pc:sldMk cId="540601001" sldId="258"/>
            <ac:cxnSpMk id="30" creationId="{E0660B48-0AA6-5712-6AD9-1C3CEC9C57C5}"/>
          </ac:cxnSpMkLst>
        </pc:cxnChg>
        <pc:cxnChg chg="add mod">
          <ac:chgData name="Harshada Ingle" userId="5ef19c3b34ca101a" providerId="LiveId" clId="{6B89F109-B6AC-4AD1-8660-CB73D335059B}" dt="2024-09-14T05:34:58.774" v="2531" actId="1076"/>
          <ac:cxnSpMkLst>
            <pc:docMk/>
            <pc:sldMk cId="540601001" sldId="258"/>
            <ac:cxnSpMk id="31" creationId="{73CC02AC-163E-72AA-B975-95F24C85F5F7}"/>
          </ac:cxnSpMkLst>
        </pc:cxnChg>
        <pc:cxnChg chg="add mod">
          <ac:chgData name="Harshada Ingle" userId="5ef19c3b34ca101a" providerId="LiveId" clId="{6B89F109-B6AC-4AD1-8660-CB73D335059B}" dt="2024-09-14T05:34:58.774" v="2531" actId="1076"/>
          <ac:cxnSpMkLst>
            <pc:docMk/>
            <pc:sldMk cId="540601001" sldId="258"/>
            <ac:cxnSpMk id="49" creationId="{D8FD8C32-C745-D7D8-09A2-A850B6B22F34}"/>
          </ac:cxnSpMkLst>
        </pc:cxnChg>
      </pc:sldChg>
      <pc:sldChg chg="addSp delSp modSp new del mod">
        <pc:chgData name="Harshada Ingle" userId="5ef19c3b34ca101a" providerId="LiveId" clId="{6B89F109-B6AC-4AD1-8660-CB73D335059B}" dt="2024-09-13T12:27:13.362" v="1314" actId="47"/>
        <pc:sldMkLst>
          <pc:docMk/>
          <pc:sldMk cId="1923715567" sldId="259"/>
        </pc:sldMkLst>
        <pc:spChg chg="add del mod">
          <ac:chgData name="Harshada Ingle" userId="5ef19c3b34ca101a" providerId="LiveId" clId="{6B89F109-B6AC-4AD1-8660-CB73D335059B}" dt="2024-09-13T11:32:10.299" v="486" actId="478"/>
          <ac:spMkLst>
            <pc:docMk/>
            <pc:sldMk cId="1923715567" sldId="259"/>
            <ac:spMk id="2" creationId="{A693B98A-FE05-DEF5-668D-46AC09A99011}"/>
          </ac:spMkLst>
        </pc:spChg>
        <pc:spChg chg="add del mod">
          <ac:chgData name="Harshada Ingle" userId="5ef19c3b34ca101a" providerId="LiveId" clId="{6B89F109-B6AC-4AD1-8660-CB73D335059B}" dt="2024-09-13T11:48:42.913" v="600" actId="478"/>
          <ac:spMkLst>
            <pc:docMk/>
            <pc:sldMk cId="1923715567" sldId="259"/>
            <ac:spMk id="3" creationId="{A8A57A31-28DB-3735-DC12-6A04AC58D680}"/>
          </ac:spMkLst>
        </pc:spChg>
        <pc:spChg chg="add del mod">
          <ac:chgData name="Harshada Ingle" userId="5ef19c3b34ca101a" providerId="LiveId" clId="{6B89F109-B6AC-4AD1-8660-CB73D335059B}" dt="2024-09-13T11:37:26.632" v="498"/>
          <ac:spMkLst>
            <pc:docMk/>
            <pc:sldMk cId="1923715567" sldId="259"/>
            <ac:spMk id="4" creationId="{6C3FD2D5-7D29-A9E2-59F3-10526970549D}"/>
          </ac:spMkLst>
        </pc:spChg>
        <pc:spChg chg="add del mod">
          <ac:chgData name="Harshada Ingle" userId="5ef19c3b34ca101a" providerId="LiveId" clId="{6B89F109-B6AC-4AD1-8660-CB73D335059B}" dt="2024-09-13T11:37:26.632" v="498"/>
          <ac:spMkLst>
            <pc:docMk/>
            <pc:sldMk cId="1923715567" sldId="259"/>
            <ac:spMk id="5" creationId="{5718498E-1FCF-5164-BBE6-89CAC0F62CEA}"/>
          </ac:spMkLst>
        </pc:spChg>
        <pc:spChg chg="del mod">
          <ac:chgData name="Harshada Ingle" userId="5ef19c3b34ca101a" providerId="LiveId" clId="{6B89F109-B6AC-4AD1-8660-CB73D335059B}" dt="2024-09-13T11:48:40.737" v="599" actId="478"/>
          <ac:spMkLst>
            <pc:docMk/>
            <pc:sldMk cId="1923715567" sldId="259"/>
            <ac:spMk id="6" creationId="{DF474D07-1D59-9138-1720-F368F481B706}"/>
          </ac:spMkLst>
        </pc:spChg>
        <pc:picChg chg="add del mod">
          <ac:chgData name="Harshada Ingle" userId="5ef19c3b34ca101a" providerId="LiveId" clId="{6B89F109-B6AC-4AD1-8660-CB73D335059B}" dt="2024-09-13T12:27:08.143" v="1313" actId="478"/>
          <ac:picMkLst>
            <pc:docMk/>
            <pc:sldMk cId="1923715567" sldId="259"/>
            <ac:picMk id="8" creationId="{251D8061-2951-3EF3-4BB4-B926EDD43E49}"/>
          </ac:picMkLst>
        </pc:picChg>
        <pc:picChg chg="add del mod">
          <ac:chgData name="Harshada Ingle" userId="5ef19c3b34ca101a" providerId="LiveId" clId="{6B89F109-B6AC-4AD1-8660-CB73D335059B}" dt="2024-09-13T11:51:35.764" v="637" actId="478"/>
          <ac:picMkLst>
            <pc:docMk/>
            <pc:sldMk cId="1923715567" sldId="259"/>
            <ac:picMk id="10" creationId="{213346D1-CD5E-B4D9-D679-05BFC59492AA}"/>
          </ac:picMkLst>
        </pc:picChg>
        <pc:picChg chg="add mod">
          <ac:chgData name="Harshada Ingle" userId="5ef19c3b34ca101a" providerId="LiveId" clId="{6B89F109-B6AC-4AD1-8660-CB73D335059B}" dt="2024-09-13T11:55:20.786" v="640" actId="931"/>
          <ac:picMkLst>
            <pc:docMk/>
            <pc:sldMk cId="1923715567" sldId="259"/>
            <ac:picMk id="12" creationId="{8065F62C-380D-2F52-537B-B6136AE50B76}"/>
          </ac:picMkLst>
        </pc:picChg>
        <pc:picChg chg="add mod">
          <ac:chgData name="Harshada Ingle" userId="5ef19c3b34ca101a" providerId="LiveId" clId="{6B89F109-B6AC-4AD1-8660-CB73D335059B}" dt="2024-09-13T11:56:18.713" v="642" actId="931"/>
          <ac:picMkLst>
            <pc:docMk/>
            <pc:sldMk cId="1923715567" sldId="259"/>
            <ac:picMk id="14" creationId="{BE123A05-40D2-7B61-23B7-E9E30B2F0266}"/>
          </ac:picMkLst>
        </pc:picChg>
        <pc:picChg chg="add mod">
          <ac:chgData name="Harshada Ingle" userId="5ef19c3b34ca101a" providerId="LiveId" clId="{6B89F109-B6AC-4AD1-8660-CB73D335059B}" dt="2024-09-13T11:57:30.672" v="647" actId="1076"/>
          <ac:picMkLst>
            <pc:docMk/>
            <pc:sldMk cId="1923715567" sldId="259"/>
            <ac:picMk id="16" creationId="{16DA2886-D4EE-004E-B899-AA887466D874}"/>
          </ac:picMkLst>
        </pc:picChg>
        <pc:picChg chg="add mod">
          <ac:chgData name="Harshada Ingle" userId="5ef19c3b34ca101a" providerId="LiveId" clId="{6B89F109-B6AC-4AD1-8660-CB73D335059B}" dt="2024-09-13T11:58:01.825" v="655" actId="14100"/>
          <ac:picMkLst>
            <pc:docMk/>
            <pc:sldMk cId="1923715567" sldId="259"/>
            <ac:picMk id="18" creationId="{AFE64F5F-D3C4-71C1-B14F-D8DDD63E25B6}"/>
          </ac:picMkLst>
        </pc:picChg>
      </pc:sldChg>
      <pc:sldChg chg="addSp delSp modSp new mod modTransition delAnim modAnim">
        <pc:chgData name="Harshada Ingle" userId="5ef19c3b34ca101a" providerId="LiveId" clId="{6B89F109-B6AC-4AD1-8660-CB73D335059B}" dt="2024-09-14T07:40:25.425" v="4466" actId="2711"/>
        <pc:sldMkLst>
          <pc:docMk/>
          <pc:sldMk cId="1970522194" sldId="260"/>
        </pc:sldMkLst>
        <pc:spChg chg="del">
          <ac:chgData name="Harshada Ingle" userId="5ef19c3b34ca101a" providerId="LiveId" clId="{6B89F109-B6AC-4AD1-8660-CB73D335059B}" dt="2024-09-13T11:41:15.747" v="534" actId="478"/>
          <ac:spMkLst>
            <pc:docMk/>
            <pc:sldMk cId="1970522194" sldId="260"/>
            <ac:spMk id="2" creationId="{24F59314-609F-4D43-898F-BF4918E5C09E}"/>
          </ac:spMkLst>
        </pc:spChg>
        <pc:spChg chg="add del mod">
          <ac:chgData name="Harshada Ingle" userId="5ef19c3b34ca101a" providerId="LiveId" clId="{6B89F109-B6AC-4AD1-8660-CB73D335059B}" dt="2024-09-14T06:20:10.556" v="2772" actId="478"/>
          <ac:spMkLst>
            <pc:docMk/>
            <pc:sldMk cId="1970522194" sldId="260"/>
            <ac:spMk id="2" creationId="{FACD9AC5-26C4-2DED-733B-C6B289473049}"/>
          </ac:spMkLst>
        </pc:spChg>
        <pc:spChg chg="del mod">
          <ac:chgData name="Harshada Ingle" userId="5ef19c3b34ca101a" providerId="LiveId" clId="{6B89F109-B6AC-4AD1-8660-CB73D335059B}" dt="2024-09-13T11:41:19.997" v="536" actId="478"/>
          <ac:spMkLst>
            <pc:docMk/>
            <pc:sldMk cId="1970522194" sldId="260"/>
            <ac:spMk id="3" creationId="{1F83DA4E-4CD2-7737-A088-AC0FF03E3CE7}"/>
          </ac:spMkLst>
        </pc:spChg>
        <pc:spChg chg="add mod">
          <ac:chgData name="Harshada Ingle" userId="5ef19c3b34ca101a" providerId="LiveId" clId="{6B89F109-B6AC-4AD1-8660-CB73D335059B}" dt="2024-09-14T07:40:25.425" v="4466" actId="2711"/>
          <ac:spMkLst>
            <pc:docMk/>
            <pc:sldMk cId="1970522194" sldId="260"/>
            <ac:spMk id="3" creationId="{CA697622-0A11-1018-D872-246CC54F4F9B}"/>
          </ac:spMkLst>
        </pc:spChg>
        <pc:spChg chg="add del mod">
          <ac:chgData name="Harshada Ingle" userId="5ef19c3b34ca101a" providerId="LiveId" clId="{6B89F109-B6AC-4AD1-8660-CB73D335059B}" dt="2024-09-13T12:28:20.291" v="1320" actId="478"/>
          <ac:spMkLst>
            <pc:docMk/>
            <pc:sldMk cId="1970522194" sldId="260"/>
            <ac:spMk id="4" creationId="{830F37A4-4A80-2AE2-4E99-47E0ED63CBD6}"/>
          </ac:spMkLst>
        </pc:spChg>
        <pc:spChg chg="add del mod">
          <ac:chgData name="Harshada Ingle" userId="5ef19c3b34ca101a" providerId="LiveId" clId="{6B89F109-B6AC-4AD1-8660-CB73D335059B}" dt="2024-09-14T05:32:31.899" v="2512" actId="478"/>
          <ac:spMkLst>
            <pc:docMk/>
            <pc:sldMk cId="1970522194" sldId="260"/>
            <ac:spMk id="6" creationId="{C64ABAE0-F672-D0FC-0357-1EE853BA1B7B}"/>
          </ac:spMkLst>
        </pc:spChg>
        <pc:spChg chg="add del mod">
          <ac:chgData name="Harshada Ingle" userId="5ef19c3b34ca101a" providerId="LiveId" clId="{6B89F109-B6AC-4AD1-8660-CB73D335059B}" dt="2024-09-14T05:32:38.280" v="2515"/>
          <ac:spMkLst>
            <pc:docMk/>
            <pc:sldMk cId="1970522194" sldId="260"/>
            <ac:spMk id="7" creationId="{885F2B71-46F0-8765-D1AC-2D04AF067EE7}"/>
          </ac:spMkLst>
        </pc:spChg>
        <pc:graphicFrameChg chg="add del mod modGraphic">
          <ac:chgData name="Harshada Ingle" userId="5ef19c3b34ca101a" providerId="LiveId" clId="{6B89F109-B6AC-4AD1-8660-CB73D335059B}" dt="2024-09-14T05:32:30.117" v="2511" actId="478"/>
          <ac:graphicFrameMkLst>
            <pc:docMk/>
            <pc:sldMk cId="1970522194" sldId="260"/>
            <ac:graphicFrameMk id="5" creationId="{8ADECCC4-463C-2D3F-F23B-4B7F21B56346}"/>
          </ac:graphicFrameMkLst>
        </pc:graphicFrameChg>
      </pc:sldChg>
      <pc:sldChg chg="addSp delSp modSp new add del mod modTransition">
        <pc:chgData name="Harshada Ingle" userId="5ef19c3b34ca101a" providerId="LiveId" clId="{6B89F109-B6AC-4AD1-8660-CB73D335059B}" dt="2024-09-14T07:30:41.427" v="4296" actId="20577"/>
        <pc:sldMkLst>
          <pc:docMk/>
          <pc:sldMk cId="1542097305" sldId="261"/>
        </pc:sldMkLst>
        <pc:spChg chg="add del mod">
          <ac:chgData name="Harshada Ingle" userId="5ef19c3b34ca101a" providerId="LiveId" clId="{6B89F109-B6AC-4AD1-8660-CB73D335059B}" dt="2024-09-13T11:49:58.807" v="611"/>
          <ac:spMkLst>
            <pc:docMk/>
            <pc:sldMk cId="1542097305" sldId="261"/>
            <ac:spMk id="4" creationId="{0822A8C2-5C56-5C1E-AF60-F4B0AE22C241}"/>
          </ac:spMkLst>
        </pc:spChg>
        <pc:spChg chg="add mod">
          <ac:chgData name="Harshada Ingle" userId="5ef19c3b34ca101a" providerId="LiveId" clId="{6B89F109-B6AC-4AD1-8660-CB73D335059B}" dt="2024-09-14T07:27:45.309" v="4256" actId="1076"/>
          <ac:spMkLst>
            <pc:docMk/>
            <pc:sldMk cId="1542097305" sldId="261"/>
            <ac:spMk id="5" creationId="{AD27CF10-A3C7-F188-8E21-B1C6604738D2}"/>
          </ac:spMkLst>
        </pc:spChg>
        <pc:spChg chg="add mod">
          <ac:chgData name="Harshada Ingle" userId="5ef19c3b34ca101a" providerId="LiveId" clId="{6B89F109-B6AC-4AD1-8660-CB73D335059B}" dt="2024-09-14T07:30:41.427" v="4296" actId="20577"/>
          <ac:spMkLst>
            <pc:docMk/>
            <pc:sldMk cId="1542097305" sldId="261"/>
            <ac:spMk id="10" creationId="{C5F0AD04-F876-2DD5-ED15-E6EED19D0865}"/>
          </ac:spMkLst>
        </pc:spChg>
        <pc:spChg chg="add mod">
          <ac:chgData name="Harshada Ingle" userId="5ef19c3b34ca101a" providerId="LiveId" clId="{6B89F109-B6AC-4AD1-8660-CB73D335059B}" dt="2024-09-14T07:28:34.502" v="4269"/>
          <ac:spMkLst>
            <pc:docMk/>
            <pc:sldMk cId="1542097305" sldId="261"/>
            <ac:spMk id="11" creationId="{84D7FC44-AAFB-F729-8618-59DA54CBC630}"/>
          </ac:spMkLst>
        </pc:spChg>
        <pc:spChg chg="add mod">
          <ac:chgData name="Harshada Ingle" userId="5ef19c3b34ca101a" providerId="LiveId" clId="{6B89F109-B6AC-4AD1-8660-CB73D335059B}" dt="2024-09-14T07:27:45.309" v="4256" actId="1076"/>
          <ac:spMkLst>
            <pc:docMk/>
            <pc:sldMk cId="1542097305" sldId="261"/>
            <ac:spMk id="14" creationId="{CF4CE5D3-865E-4E2A-843F-F6235F1363F5}"/>
          </ac:spMkLst>
        </pc:spChg>
        <pc:spChg chg="add mod">
          <ac:chgData name="Harshada Ingle" userId="5ef19c3b34ca101a" providerId="LiveId" clId="{6B89F109-B6AC-4AD1-8660-CB73D335059B}" dt="2024-09-14T07:27:45.309" v="4256" actId="1076"/>
          <ac:spMkLst>
            <pc:docMk/>
            <pc:sldMk cId="1542097305" sldId="261"/>
            <ac:spMk id="15" creationId="{3BC55BB1-2F45-7902-0E70-08C74D97678F}"/>
          </ac:spMkLst>
        </pc:spChg>
        <pc:spChg chg="add mod">
          <ac:chgData name="Harshada Ingle" userId="5ef19c3b34ca101a" providerId="LiveId" clId="{6B89F109-B6AC-4AD1-8660-CB73D335059B}" dt="2024-09-14T07:27:45.309" v="4256" actId="1076"/>
          <ac:spMkLst>
            <pc:docMk/>
            <pc:sldMk cId="1542097305" sldId="261"/>
            <ac:spMk id="16" creationId="{CE483DB8-74F6-F8DB-4F49-DA3D45BDFB0E}"/>
          </ac:spMkLst>
        </pc:spChg>
        <pc:spChg chg="add mod">
          <ac:chgData name="Harshada Ingle" userId="5ef19c3b34ca101a" providerId="LiveId" clId="{6B89F109-B6AC-4AD1-8660-CB73D335059B}" dt="2024-09-14T07:27:45.309" v="4256" actId="1076"/>
          <ac:spMkLst>
            <pc:docMk/>
            <pc:sldMk cId="1542097305" sldId="261"/>
            <ac:spMk id="17" creationId="{2417C680-8938-155B-F505-98A8E554BB9F}"/>
          </ac:spMkLst>
        </pc:spChg>
        <pc:spChg chg="add del mod">
          <ac:chgData name="Harshada Ingle" userId="5ef19c3b34ca101a" providerId="LiveId" clId="{6B89F109-B6AC-4AD1-8660-CB73D335059B}" dt="2024-09-14T07:02:32.944" v="3921" actId="478"/>
          <ac:spMkLst>
            <pc:docMk/>
            <pc:sldMk cId="1542097305" sldId="261"/>
            <ac:spMk id="18" creationId="{27C19A2F-BD17-B84E-324A-B26B41A8617E}"/>
          </ac:spMkLst>
        </pc:spChg>
        <pc:spChg chg="add mod">
          <ac:chgData name="Harshada Ingle" userId="5ef19c3b34ca101a" providerId="LiveId" clId="{6B89F109-B6AC-4AD1-8660-CB73D335059B}" dt="2024-09-14T07:29:31.145" v="4286" actId="14100"/>
          <ac:spMkLst>
            <pc:docMk/>
            <pc:sldMk cId="1542097305" sldId="261"/>
            <ac:spMk id="19" creationId="{AA04B700-9CA9-37EB-72FB-FA87E40E352B}"/>
          </ac:spMkLst>
        </pc:spChg>
        <pc:spChg chg="add del mod">
          <ac:chgData name="Harshada Ingle" userId="5ef19c3b34ca101a" providerId="LiveId" clId="{6B89F109-B6AC-4AD1-8660-CB73D335059B}" dt="2024-09-13T12:23:24.011" v="848" actId="478"/>
          <ac:spMkLst>
            <pc:docMk/>
            <pc:sldMk cId="1542097305" sldId="261"/>
            <ac:spMk id="52" creationId="{ECB580CC-F7E9-44C9-8EEE-52C77FCA9A76}"/>
          </ac:spMkLst>
        </pc:spChg>
        <pc:spChg chg="add mod">
          <ac:chgData name="Harshada Ingle" userId="5ef19c3b34ca101a" providerId="LiveId" clId="{6B89F109-B6AC-4AD1-8660-CB73D335059B}" dt="2024-09-14T07:27:45.309" v="4256" actId="1076"/>
          <ac:spMkLst>
            <pc:docMk/>
            <pc:sldMk cId="1542097305" sldId="261"/>
            <ac:spMk id="53" creationId="{8E2E7046-90E9-CA87-4D48-158B019060EF}"/>
          </ac:spMkLst>
        </pc:spChg>
        <pc:spChg chg="add del mod">
          <ac:chgData name="Harshada Ingle" userId="5ef19c3b34ca101a" providerId="LiveId" clId="{6B89F109-B6AC-4AD1-8660-CB73D335059B}" dt="2024-09-14T07:02:17.056" v="3918" actId="478"/>
          <ac:spMkLst>
            <pc:docMk/>
            <pc:sldMk cId="1542097305" sldId="261"/>
            <ac:spMk id="54" creationId="{B8F645A2-DCF7-5AAE-E2FD-70F4E8253BC7}"/>
          </ac:spMkLst>
        </pc:spChg>
        <pc:spChg chg="add del mod">
          <ac:chgData name="Harshada Ingle" userId="5ef19c3b34ca101a" providerId="LiveId" clId="{6B89F109-B6AC-4AD1-8660-CB73D335059B}" dt="2024-09-14T07:28:04.913" v="4263" actId="478"/>
          <ac:spMkLst>
            <pc:docMk/>
            <pc:sldMk cId="1542097305" sldId="261"/>
            <ac:spMk id="55" creationId="{5A6DA82F-43F8-C643-48A6-78F416B19604}"/>
          </ac:spMkLst>
        </pc:spChg>
        <pc:picChg chg="add mod">
          <ac:chgData name="Harshada Ingle" userId="5ef19c3b34ca101a" providerId="LiveId" clId="{6B89F109-B6AC-4AD1-8660-CB73D335059B}" dt="2024-09-14T07:27:45.309" v="4256" actId="1076"/>
          <ac:picMkLst>
            <pc:docMk/>
            <pc:sldMk cId="1542097305" sldId="261"/>
            <ac:picMk id="3" creationId="{DED50A4A-AC6D-9F55-E21B-625A9377173E}"/>
          </ac:picMkLst>
        </pc:picChg>
        <pc:picChg chg="add mod">
          <ac:chgData name="Harshada Ingle" userId="5ef19c3b34ca101a" providerId="LiveId" clId="{6B89F109-B6AC-4AD1-8660-CB73D335059B}" dt="2024-09-14T07:27:45.309" v="4256" actId="1076"/>
          <ac:picMkLst>
            <pc:docMk/>
            <pc:sldMk cId="1542097305" sldId="261"/>
            <ac:picMk id="7" creationId="{F07435B3-CB81-0D16-94D3-708FCB59DD70}"/>
          </ac:picMkLst>
        </pc:picChg>
        <pc:picChg chg="add mod">
          <ac:chgData name="Harshada Ingle" userId="5ef19c3b34ca101a" providerId="LiveId" clId="{6B89F109-B6AC-4AD1-8660-CB73D335059B}" dt="2024-09-14T07:27:45.309" v="4256" actId="1076"/>
          <ac:picMkLst>
            <pc:docMk/>
            <pc:sldMk cId="1542097305" sldId="261"/>
            <ac:picMk id="8" creationId="{D6D7DA08-8607-DEAD-2B0E-17B62084255B}"/>
          </ac:picMkLst>
        </pc:picChg>
        <pc:picChg chg="add del mod">
          <ac:chgData name="Harshada Ingle" userId="5ef19c3b34ca101a" providerId="LiveId" clId="{6B89F109-B6AC-4AD1-8660-CB73D335059B}" dt="2024-09-14T07:02:25.797" v="3919" actId="478"/>
          <ac:picMkLst>
            <pc:docMk/>
            <pc:sldMk cId="1542097305" sldId="261"/>
            <ac:picMk id="9" creationId="{2CDA4E0E-9C93-868A-76FD-A2ACE24A28DE}"/>
          </ac:picMkLst>
        </pc:picChg>
        <pc:picChg chg="add del mod">
          <ac:chgData name="Harshada Ingle" userId="5ef19c3b34ca101a" providerId="LiveId" clId="{6B89F109-B6AC-4AD1-8660-CB73D335059B}" dt="2024-09-13T11:57:49.187" v="653" actId="478"/>
          <ac:picMkLst>
            <pc:docMk/>
            <pc:sldMk cId="1542097305" sldId="261"/>
            <ac:picMk id="10" creationId="{F406044C-98A9-1930-7DB3-1CC61481E806}"/>
          </ac:picMkLst>
        </pc:picChg>
        <pc:picChg chg="add del mod">
          <ac:chgData name="Harshada Ingle" userId="5ef19c3b34ca101a" providerId="LiveId" clId="{6B89F109-B6AC-4AD1-8660-CB73D335059B}" dt="2024-09-13T11:57:49.187" v="653" actId="478"/>
          <ac:picMkLst>
            <pc:docMk/>
            <pc:sldMk cId="1542097305" sldId="261"/>
            <ac:picMk id="11" creationId="{9965A7F3-31DA-47D6-4BC1-A2EF52D20306}"/>
          </ac:picMkLst>
        </pc:picChg>
        <pc:picChg chg="add mod">
          <ac:chgData name="Harshada Ingle" userId="5ef19c3b34ca101a" providerId="LiveId" clId="{6B89F109-B6AC-4AD1-8660-CB73D335059B}" dt="2024-09-14T07:27:49.200" v="4257" actId="1076"/>
          <ac:picMkLst>
            <pc:docMk/>
            <pc:sldMk cId="1542097305" sldId="261"/>
            <ac:picMk id="12" creationId="{AACB7CDB-0E0B-E5ED-4ABD-4ADA05A718BA}"/>
          </ac:picMkLst>
        </pc:picChg>
        <pc:picChg chg="add mod">
          <ac:chgData name="Harshada Ingle" userId="5ef19c3b34ca101a" providerId="LiveId" clId="{6B89F109-B6AC-4AD1-8660-CB73D335059B}" dt="2024-09-14T07:27:45.309" v="4256" actId="1076"/>
          <ac:picMkLst>
            <pc:docMk/>
            <pc:sldMk cId="1542097305" sldId="261"/>
            <ac:picMk id="13" creationId="{2E862AF5-FD52-8A99-3F7A-6910AB230B17}"/>
          </ac:picMkLst>
        </pc:picChg>
        <pc:cxnChg chg="add mod">
          <ac:chgData name="Harshada Ingle" userId="5ef19c3b34ca101a" providerId="LiveId" clId="{6B89F109-B6AC-4AD1-8660-CB73D335059B}" dt="2024-09-14T07:27:45.309" v="4256" actId="1076"/>
          <ac:cxnSpMkLst>
            <pc:docMk/>
            <pc:sldMk cId="1542097305" sldId="261"/>
            <ac:cxnSpMk id="6" creationId="{847D08B4-F6C9-F208-F1D1-D2341A05739E}"/>
          </ac:cxnSpMkLst>
        </pc:cxnChg>
        <pc:cxnChg chg="add del mod">
          <ac:chgData name="Harshada Ingle" userId="5ef19c3b34ca101a" providerId="LiveId" clId="{6B89F109-B6AC-4AD1-8660-CB73D335059B}" dt="2024-09-13T12:04:15.715" v="801" actId="478"/>
          <ac:cxnSpMkLst>
            <pc:docMk/>
            <pc:sldMk cId="1542097305" sldId="261"/>
            <ac:cxnSpMk id="20" creationId="{2F0F642C-7168-8841-9F36-4C24EACB0C94}"/>
          </ac:cxnSpMkLst>
        </pc:cxnChg>
        <pc:cxnChg chg="add mod">
          <ac:chgData name="Harshada Ingle" userId="5ef19c3b34ca101a" providerId="LiveId" clId="{6B89F109-B6AC-4AD1-8660-CB73D335059B}" dt="2024-09-14T07:27:45.309" v="4256" actId="1076"/>
          <ac:cxnSpMkLst>
            <pc:docMk/>
            <pc:sldMk cId="1542097305" sldId="261"/>
            <ac:cxnSpMk id="23" creationId="{FF98DF30-E756-6767-7766-9705213B35E5}"/>
          </ac:cxnSpMkLst>
        </pc:cxnChg>
        <pc:cxnChg chg="add mod">
          <ac:chgData name="Harshada Ingle" userId="5ef19c3b34ca101a" providerId="LiveId" clId="{6B89F109-B6AC-4AD1-8660-CB73D335059B}" dt="2024-09-14T07:27:45.309" v="4256" actId="1076"/>
          <ac:cxnSpMkLst>
            <pc:docMk/>
            <pc:sldMk cId="1542097305" sldId="261"/>
            <ac:cxnSpMk id="26" creationId="{B7C9B38F-E746-F3D9-39B6-1B3C2553CEC5}"/>
          </ac:cxnSpMkLst>
        </pc:cxnChg>
        <pc:cxnChg chg="add mod">
          <ac:chgData name="Harshada Ingle" userId="5ef19c3b34ca101a" providerId="LiveId" clId="{6B89F109-B6AC-4AD1-8660-CB73D335059B}" dt="2024-09-14T07:27:45.309" v="4256" actId="1076"/>
          <ac:cxnSpMkLst>
            <pc:docMk/>
            <pc:sldMk cId="1542097305" sldId="261"/>
            <ac:cxnSpMk id="32" creationId="{33694DCD-8A98-44D0-5CD8-8E869ABF4939}"/>
          </ac:cxnSpMkLst>
        </pc:cxnChg>
        <pc:cxnChg chg="add mod">
          <ac:chgData name="Harshada Ingle" userId="5ef19c3b34ca101a" providerId="LiveId" clId="{6B89F109-B6AC-4AD1-8660-CB73D335059B}" dt="2024-09-14T07:27:45.309" v="4256" actId="1076"/>
          <ac:cxnSpMkLst>
            <pc:docMk/>
            <pc:sldMk cId="1542097305" sldId="261"/>
            <ac:cxnSpMk id="36" creationId="{DDEE45AC-FF57-9869-61E6-877787A42641}"/>
          </ac:cxnSpMkLst>
        </pc:cxnChg>
        <pc:cxnChg chg="add mod">
          <ac:chgData name="Harshada Ingle" userId="5ef19c3b34ca101a" providerId="LiveId" clId="{6B89F109-B6AC-4AD1-8660-CB73D335059B}" dt="2024-09-14T07:27:45.309" v="4256" actId="1076"/>
          <ac:cxnSpMkLst>
            <pc:docMk/>
            <pc:sldMk cId="1542097305" sldId="261"/>
            <ac:cxnSpMk id="40" creationId="{C572D158-E999-6B34-E7D2-7341639F47D2}"/>
          </ac:cxnSpMkLst>
        </pc:cxnChg>
        <pc:cxnChg chg="add del mod">
          <ac:chgData name="Harshada Ingle" userId="5ef19c3b34ca101a" providerId="LiveId" clId="{6B89F109-B6AC-4AD1-8660-CB73D335059B}" dt="2024-09-14T07:02:53.208" v="3927" actId="478"/>
          <ac:cxnSpMkLst>
            <pc:docMk/>
            <pc:sldMk cId="1542097305" sldId="261"/>
            <ac:cxnSpMk id="43" creationId="{DDBAD5DE-AD39-CACA-8B39-C6079A65E14D}"/>
          </ac:cxnSpMkLst>
        </pc:cxnChg>
        <pc:cxnChg chg="add del mod">
          <ac:chgData name="Harshada Ingle" userId="5ef19c3b34ca101a" providerId="LiveId" clId="{6B89F109-B6AC-4AD1-8660-CB73D335059B}" dt="2024-09-14T07:02:36.076" v="3922" actId="478"/>
          <ac:cxnSpMkLst>
            <pc:docMk/>
            <pc:sldMk cId="1542097305" sldId="261"/>
            <ac:cxnSpMk id="45" creationId="{629E3C10-10BD-F40D-0629-234978575151}"/>
          </ac:cxnSpMkLst>
        </pc:cxnChg>
        <pc:cxnChg chg="add del">
          <ac:chgData name="Harshada Ingle" userId="5ef19c3b34ca101a" providerId="LiveId" clId="{6B89F109-B6AC-4AD1-8660-CB73D335059B}" dt="2024-09-13T12:22:46.302" v="842" actId="478"/>
          <ac:cxnSpMkLst>
            <pc:docMk/>
            <pc:sldMk cId="1542097305" sldId="261"/>
            <ac:cxnSpMk id="49" creationId="{6C20DA8B-B1AE-7256-1A16-D894E8F1F6B1}"/>
          </ac:cxnSpMkLst>
        </pc:cxnChg>
        <pc:cxnChg chg="add del">
          <ac:chgData name="Harshada Ingle" userId="5ef19c3b34ca101a" providerId="LiveId" clId="{6B89F109-B6AC-4AD1-8660-CB73D335059B}" dt="2024-09-13T12:22:56.412" v="844" actId="478"/>
          <ac:cxnSpMkLst>
            <pc:docMk/>
            <pc:sldMk cId="1542097305" sldId="261"/>
            <ac:cxnSpMk id="51" creationId="{3E1E5B11-DEDA-9CAE-344E-A606516CB4C4}"/>
          </ac:cxnSpMkLst>
        </pc:cxnChg>
      </pc:sldChg>
      <pc:sldChg chg="addSp delSp modSp new del mod">
        <pc:chgData name="Harshada Ingle" userId="5ef19c3b34ca101a" providerId="LiveId" clId="{6B89F109-B6AC-4AD1-8660-CB73D335059B}" dt="2024-09-14T06:32:45.554" v="3370" actId="47"/>
        <pc:sldMkLst>
          <pc:docMk/>
          <pc:sldMk cId="957496760" sldId="262"/>
        </pc:sldMkLst>
        <pc:spChg chg="del mod">
          <ac:chgData name="Harshada Ingle" userId="5ef19c3b34ca101a" providerId="LiveId" clId="{6B89F109-B6AC-4AD1-8660-CB73D335059B}" dt="2024-09-14T05:36:15.264" v="2582" actId="21"/>
          <ac:spMkLst>
            <pc:docMk/>
            <pc:sldMk cId="957496760" sldId="262"/>
            <ac:spMk id="2" creationId="{860D4181-CE52-CA5A-8666-59C4B87F6FC0}"/>
          </ac:spMkLst>
        </pc:spChg>
        <pc:spChg chg="add del">
          <ac:chgData name="Harshada Ingle" userId="5ef19c3b34ca101a" providerId="LiveId" clId="{6B89F109-B6AC-4AD1-8660-CB73D335059B}" dt="2024-09-14T05:36:15.264" v="2582" actId="21"/>
          <ac:spMkLst>
            <pc:docMk/>
            <pc:sldMk cId="957496760" sldId="262"/>
            <ac:spMk id="3" creationId="{72199127-58CF-3774-D960-4701713ACD72}"/>
          </ac:spMkLst>
        </pc:spChg>
        <pc:spChg chg="add del">
          <ac:chgData name="Harshada Ingle" userId="5ef19c3b34ca101a" providerId="LiveId" clId="{6B89F109-B6AC-4AD1-8660-CB73D335059B}" dt="2024-09-14T05:36:15.264" v="2582" actId="21"/>
          <ac:spMkLst>
            <pc:docMk/>
            <pc:sldMk cId="957496760" sldId="262"/>
            <ac:spMk id="4" creationId="{636203B4-D3C2-853F-8580-6F6E1C16470E}"/>
          </ac:spMkLst>
        </pc:spChg>
        <pc:spChg chg="add del">
          <ac:chgData name="Harshada Ingle" userId="5ef19c3b34ca101a" providerId="LiveId" clId="{6B89F109-B6AC-4AD1-8660-CB73D335059B}" dt="2024-09-14T05:36:15.264" v="2582" actId="21"/>
          <ac:spMkLst>
            <pc:docMk/>
            <pc:sldMk cId="957496760" sldId="262"/>
            <ac:spMk id="5" creationId="{79A9DA3D-7697-905E-EDC7-A005119E02C8}"/>
          </ac:spMkLst>
        </pc:spChg>
        <pc:spChg chg="add del mod">
          <ac:chgData name="Harshada Ingle" userId="5ef19c3b34ca101a" providerId="LiveId" clId="{6B89F109-B6AC-4AD1-8660-CB73D335059B}" dt="2024-09-14T05:36:27.953" v="2585" actId="478"/>
          <ac:spMkLst>
            <pc:docMk/>
            <pc:sldMk cId="957496760" sldId="262"/>
            <ac:spMk id="6" creationId="{9EA8BB41-E4A7-7901-CB89-201EEF6DA003}"/>
          </ac:spMkLst>
        </pc:spChg>
        <pc:spChg chg="add mod">
          <ac:chgData name="Harshada Ingle" userId="5ef19c3b34ca101a" providerId="LiveId" clId="{6B89F109-B6AC-4AD1-8660-CB73D335059B}" dt="2024-09-14T05:36:24.331" v="2584"/>
          <ac:spMkLst>
            <pc:docMk/>
            <pc:sldMk cId="957496760" sldId="262"/>
            <ac:spMk id="7" creationId="{860D4181-CE52-CA5A-8666-59C4B87F6FC0}"/>
          </ac:spMkLst>
        </pc:spChg>
        <pc:spChg chg="add mod">
          <ac:chgData name="Harshada Ingle" userId="5ef19c3b34ca101a" providerId="LiveId" clId="{6B89F109-B6AC-4AD1-8660-CB73D335059B}" dt="2024-09-14T05:36:24.331" v="2584"/>
          <ac:spMkLst>
            <pc:docMk/>
            <pc:sldMk cId="957496760" sldId="262"/>
            <ac:spMk id="8" creationId="{72199127-58CF-3774-D960-4701713ACD72}"/>
          </ac:spMkLst>
        </pc:spChg>
        <pc:spChg chg="add mod">
          <ac:chgData name="Harshada Ingle" userId="5ef19c3b34ca101a" providerId="LiveId" clId="{6B89F109-B6AC-4AD1-8660-CB73D335059B}" dt="2024-09-14T05:36:24.331" v="2584"/>
          <ac:spMkLst>
            <pc:docMk/>
            <pc:sldMk cId="957496760" sldId="262"/>
            <ac:spMk id="9" creationId="{636203B4-D3C2-853F-8580-6F6E1C16470E}"/>
          </ac:spMkLst>
        </pc:spChg>
        <pc:spChg chg="add mod">
          <ac:chgData name="Harshada Ingle" userId="5ef19c3b34ca101a" providerId="LiveId" clId="{6B89F109-B6AC-4AD1-8660-CB73D335059B}" dt="2024-09-14T05:36:24.331" v="2584"/>
          <ac:spMkLst>
            <pc:docMk/>
            <pc:sldMk cId="957496760" sldId="262"/>
            <ac:spMk id="10" creationId="{79A9DA3D-7697-905E-EDC7-A005119E02C8}"/>
          </ac:spMkLst>
        </pc:spChg>
        <pc:spChg chg="add del mod">
          <ac:chgData name="Harshada Ingle" userId="5ef19c3b34ca101a" providerId="LiveId" clId="{6B89F109-B6AC-4AD1-8660-CB73D335059B}" dt="2024-09-14T05:36:41.844" v="2589"/>
          <ac:spMkLst>
            <pc:docMk/>
            <pc:sldMk cId="957496760" sldId="262"/>
            <ac:spMk id="11" creationId="{E7741716-41F7-F754-4239-D1DBD9100558}"/>
          </ac:spMkLst>
        </pc:spChg>
        <pc:spChg chg="add mod">
          <ac:chgData name="Harshada Ingle" userId="5ef19c3b34ca101a" providerId="LiveId" clId="{6B89F109-B6AC-4AD1-8660-CB73D335059B}" dt="2024-09-14T05:36:39.132" v="2587"/>
          <ac:spMkLst>
            <pc:docMk/>
            <pc:sldMk cId="957496760" sldId="262"/>
            <ac:spMk id="12" creationId="{FE3A7C71-4207-5300-58EE-88117B7A1414}"/>
          </ac:spMkLst>
        </pc:spChg>
        <pc:spChg chg="add mod">
          <ac:chgData name="Harshada Ingle" userId="5ef19c3b34ca101a" providerId="LiveId" clId="{6B89F109-B6AC-4AD1-8660-CB73D335059B}" dt="2024-09-14T05:36:39.132" v="2587"/>
          <ac:spMkLst>
            <pc:docMk/>
            <pc:sldMk cId="957496760" sldId="262"/>
            <ac:spMk id="13" creationId="{87C97EC7-FEC5-CCE0-83A0-083F019C9619}"/>
          </ac:spMkLst>
        </pc:spChg>
        <pc:spChg chg="add mod">
          <ac:chgData name="Harshada Ingle" userId="5ef19c3b34ca101a" providerId="LiveId" clId="{6B89F109-B6AC-4AD1-8660-CB73D335059B}" dt="2024-09-14T05:36:39.132" v="2587"/>
          <ac:spMkLst>
            <pc:docMk/>
            <pc:sldMk cId="957496760" sldId="262"/>
            <ac:spMk id="14" creationId="{1FBB9308-E0CF-6216-5B38-632E80CA33C3}"/>
          </ac:spMkLst>
        </pc:spChg>
        <pc:spChg chg="add mod">
          <ac:chgData name="Harshada Ingle" userId="5ef19c3b34ca101a" providerId="LiveId" clId="{6B89F109-B6AC-4AD1-8660-CB73D335059B}" dt="2024-09-14T05:36:39.132" v="2587"/>
          <ac:spMkLst>
            <pc:docMk/>
            <pc:sldMk cId="957496760" sldId="262"/>
            <ac:spMk id="15" creationId="{B40B3235-104C-4A40-23C6-536BB991B5B4}"/>
          </ac:spMkLst>
        </pc:spChg>
        <pc:spChg chg="add del mod">
          <ac:chgData name="Harshada Ingle" userId="5ef19c3b34ca101a" providerId="LiveId" clId="{6B89F109-B6AC-4AD1-8660-CB73D335059B}" dt="2024-09-14T05:37:03.949" v="2593" actId="478"/>
          <ac:spMkLst>
            <pc:docMk/>
            <pc:sldMk cId="957496760" sldId="262"/>
            <ac:spMk id="16" creationId="{0AF569FD-6D28-29B0-77F9-D6304A46FDD0}"/>
          </ac:spMkLst>
        </pc:spChg>
        <pc:spChg chg="add del mod">
          <ac:chgData name="Harshada Ingle" userId="5ef19c3b34ca101a" providerId="LiveId" clId="{6B89F109-B6AC-4AD1-8660-CB73D335059B}" dt="2024-09-14T05:37:03.949" v="2593" actId="478"/>
          <ac:spMkLst>
            <pc:docMk/>
            <pc:sldMk cId="957496760" sldId="262"/>
            <ac:spMk id="17" creationId="{A0F19077-936F-42F1-5202-92A8640BBAE7}"/>
          </ac:spMkLst>
        </pc:spChg>
        <pc:spChg chg="add del mod">
          <ac:chgData name="Harshada Ingle" userId="5ef19c3b34ca101a" providerId="LiveId" clId="{6B89F109-B6AC-4AD1-8660-CB73D335059B}" dt="2024-09-14T05:37:03.949" v="2593" actId="478"/>
          <ac:spMkLst>
            <pc:docMk/>
            <pc:sldMk cId="957496760" sldId="262"/>
            <ac:spMk id="18" creationId="{82847E82-FCB7-BFE8-9176-417470FCEAE7}"/>
          </ac:spMkLst>
        </pc:spChg>
        <pc:spChg chg="add del mod">
          <ac:chgData name="Harshada Ingle" userId="5ef19c3b34ca101a" providerId="LiveId" clId="{6B89F109-B6AC-4AD1-8660-CB73D335059B}" dt="2024-09-14T05:37:03.949" v="2593" actId="478"/>
          <ac:spMkLst>
            <pc:docMk/>
            <pc:sldMk cId="957496760" sldId="262"/>
            <ac:spMk id="19" creationId="{DBD9D91F-58AA-8D14-32D4-EE74B31C91A7}"/>
          </ac:spMkLst>
        </pc:spChg>
        <pc:spChg chg="add mod">
          <ac:chgData name="Harshada Ingle" userId="5ef19c3b34ca101a" providerId="LiveId" clId="{6B89F109-B6AC-4AD1-8660-CB73D335059B}" dt="2024-09-14T06:30:06.937" v="3322" actId="20577"/>
          <ac:spMkLst>
            <pc:docMk/>
            <pc:sldMk cId="957496760" sldId="262"/>
            <ac:spMk id="20" creationId="{618E0879-733D-DC3B-F070-2185EC8D4FFB}"/>
          </ac:spMkLst>
        </pc:spChg>
        <pc:graphicFrameChg chg="add del mod modGraphic">
          <ac:chgData name="Harshada Ingle" userId="5ef19c3b34ca101a" providerId="LiveId" clId="{6B89F109-B6AC-4AD1-8660-CB73D335059B}" dt="2024-09-13T12:58:57.337" v="2216" actId="478"/>
          <ac:graphicFrameMkLst>
            <pc:docMk/>
            <pc:sldMk cId="957496760" sldId="262"/>
            <ac:graphicFrameMk id="3" creationId="{2378308F-892E-CE62-9A77-29866E0D296A}"/>
          </ac:graphicFrameMkLst>
        </pc:graphicFrameChg>
      </pc:sldChg>
      <pc:sldChg chg="new del">
        <pc:chgData name="Harshada Ingle" userId="5ef19c3b34ca101a" providerId="LiveId" clId="{6B89F109-B6AC-4AD1-8660-CB73D335059B}" dt="2024-09-13T12:32:37.232" v="1717" actId="47"/>
        <pc:sldMkLst>
          <pc:docMk/>
          <pc:sldMk cId="3210819446" sldId="262"/>
        </pc:sldMkLst>
      </pc:sldChg>
      <pc:sldChg chg="addSp delSp modSp new del mod">
        <pc:chgData name="Harshada Ingle" userId="5ef19c3b34ca101a" providerId="LiveId" clId="{6B89F109-B6AC-4AD1-8660-CB73D335059B}" dt="2024-09-14T05:39:55.282" v="2619" actId="2696"/>
        <pc:sldMkLst>
          <pc:docMk/>
          <pc:sldMk cId="3114349401" sldId="263"/>
        </pc:sldMkLst>
        <pc:spChg chg="add del mod">
          <ac:chgData name="Harshada Ingle" userId="5ef19c3b34ca101a" providerId="LiveId" clId="{6B89F109-B6AC-4AD1-8660-CB73D335059B}" dt="2024-09-14T04:47:24.241" v="2323" actId="478"/>
          <ac:spMkLst>
            <pc:docMk/>
            <pc:sldMk cId="3114349401" sldId="263"/>
            <ac:spMk id="2" creationId="{619A6B8D-57B4-2431-746A-42B3F1AD6B2A}"/>
          </ac:spMkLst>
        </pc:spChg>
        <pc:spChg chg="add mod">
          <ac:chgData name="Harshada Ingle" userId="5ef19c3b34ca101a" providerId="LiveId" clId="{6B89F109-B6AC-4AD1-8660-CB73D335059B}" dt="2024-09-14T04:43:33.499" v="2289" actId="1076"/>
          <ac:spMkLst>
            <pc:docMk/>
            <pc:sldMk cId="3114349401" sldId="263"/>
            <ac:spMk id="3" creationId="{252E9C50-1A5E-672F-B4B1-02F4FB1C7A09}"/>
          </ac:spMkLst>
        </pc:spChg>
        <pc:graphicFrameChg chg="add mod modGraphic">
          <ac:chgData name="Harshada Ingle" userId="5ef19c3b34ca101a" providerId="LiveId" clId="{6B89F109-B6AC-4AD1-8660-CB73D335059B}" dt="2024-09-14T05:39:50.081" v="2618" actId="478"/>
          <ac:graphicFrameMkLst>
            <pc:docMk/>
            <pc:sldMk cId="3114349401" sldId="263"/>
            <ac:graphicFrameMk id="4" creationId="{4F659E0C-AB57-F6EF-4CD2-9D5080EADD29}"/>
          </ac:graphicFrameMkLst>
        </pc:graphicFrameChg>
      </pc:sldChg>
      <pc:sldChg chg="addSp delSp modSp new mod">
        <pc:chgData name="Harshada Ingle" userId="5ef19c3b34ca101a" providerId="LiveId" clId="{6B89F109-B6AC-4AD1-8660-CB73D335059B}" dt="2024-09-14T07:12:19.029" v="4012" actId="115"/>
        <pc:sldMkLst>
          <pc:docMk/>
          <pc:sldMk cId="256245064" sldId="264"/>
        </pc:sldMkLst>
        <pc:spChg chg="add del mod">
          <ac:chgData name="Harshada Ingle" userId="5ef19c3b34ca101a" providerId="LiveId" clId="{6B89F109-B6AC-4AD1-8660-CB73D335059B}" dt="2024-09-14T05:26:51.784" v="2361"/>
          <ac:spMkLst>
            <pc:docMk/>
            <pc:sldMk cId="256245064" sldId="264"/>
            <ac:spMk id="2" creationId="{3906F95D-AEC0-4733-D30F-FD7BB8F08D0D}"/>
          </ac:spMkLst>
        </pc:spChg>
        <pc:spChg chg="add mod">
          <ac:chgData name="Harshada Ingle" userId="5ef19c3b34ca101a" providerId="LiveId" clId="{6B89F109-B6AC-4AD1-8660-CB73D335059B}" dt="2024-09-14T05:25:54.101" v="2350" actId="1076"/>
          <ac:spMkLst>
            <pc:docMk/>
            <pc:sldMk cId="256245064" sldId="264"/>
            <ac:spMk id="3" creationId="{85C805D5-0334-37D7-67AA-708D25E292A0}"/>
          </ac:spMkLst>
        </pc:spChg>
        <pc:spChg chg="add del mod">
          <ac:chgData name="Harshada Ingle" userId="5ef19c3b34ca101a" providerId="LiveId" clId="{6B89F109-B6AC-4AD1-8660-CB73D335059B}" dt="2024-09-14T06:14:36.939" v="2645" actId="478"/>
          <ac:spMkLst>
            <pc:docMk/>
            <pc:sldMk cId="256245064" sldId="264"/>
            <ac:spMk id="4" creationId="{E3D2678E-DA25-0E57-C665-8ACC6215FBEB}"/>
          </ac:spMkLst>
        </pc:spChg>
        <pc:spChg chg="add del mod">
          <ac:chgData name="Harshada Ingle" userId="5ef19c3b34ca101a" providerId="LiveId" clId="{6B89F109-B6AC-4AD1-8660-CB73D335059B}" dt="2024-09-14T07:11:22.421" v="3989" actId="478"/>
          <ac:spMkLst>
            <pc:docMk/>
            <pc:sldMk cId="256245064" sldId="264"/>
            <ac:spMk id="5" creationId="{23D78CBA-7B15-C4B8-FE48-4C0186644A39}"/>
          </ac:spMkLst>
        </pc:spChg>
        <pc:spChg chg="add del mod">
          <ac:chgData name="Harshada Ingle" userId="5ef19c3b34ca101a" providerId="LiveId" clId="{6B89F109-B6AC-4AD1-8660-CB73D335059B}" dt="2024-09-14T06:19:38.424" v="2770" actId="478"/>
          <ac:spMkLst>
            <pc:docMk/>
            <pc:sldMk cId="256245064" sldId="264"/>
            <ac:spMk id="6" creationId="{1501638D-1C76-C7DF-FE6D-AAA228B425EE}"/>
          </ac:spMkLst>
        </pc:spChg>
        <pc:spChg chg="add mod">
          <ac:chgData name="Harshada Ingle" userId="5ef19c3b34ca101a" providerId="LiveId" clId="{6B89F109-B6AC-4AD1-8660-CB73D335059B}" dt="2024-09-14T07:11:30.311" v="3990"/>
          <ac:spMkLst>
            <pc:docMk/>
            <pc:sldMk cId="256245064" sldId="264"/>
            <ac:spMk id="9" creationId="{A58AF7E3-2D59-2987-1871-AAA6D4042CE2}"/>
          </ac:spMkLst>
        </pc:spChg>
        <pc:spChg chg="add mod">
          <ac:chgData name="Harshada Ingle" userId="5ef19c3b34ca101a" providerId="LiveId" clId="{6B89F109-B6AC-4AD1-8660-CB73D335059B}" dt="2024-09-14T07:12:19.029" v="4012" actId="115"/>
          <ac:spMkLst>
            <pc:docMk/>
            <pc:sldMk cId="256245064" sldId="264"/>
            <ac:spMk id="10" creationId="{F5D2BFB2-C4B0-07B3-3079-2DFF05D3414C}"/>
          </ac:spMkLst>
        </pc:spChg>
        <pc:graphicFrameChg chg="add del mod modGraphic">
          <ac:chgData name="Harshada Ingle" userId="5ef19c3b34ca101a" providerId="LiveId" clId="{6B89F109-B6AC-4AD1-8660-CB73D335059B}" dt="2024-09-14T06:16:07.665" v="2656" actId="478"/>
          <ac:graphicFrameMkLst>
            <pc:docMk/>
            <pc:sldMk cId="256245064" sldId="264"/>
            <ac:graphicFrameMk id="7" creationId="{80C4E22B-02F4-3269-CF1C-2F9871520727}"/>
          </ac:graphicFrameMkLst>
        </pc:graphicFrameChg>
        <pc:graphicFrameChg chg="add mod modGraphic">
          <ac:chgData name="Harshada Ingle" userId="5ef19c3b34ca101a" providerId="LiveId" clId="{6B89F109-B6AC-4AD1-8660-CB73D335059B}" dt="2024-09-14T07:11:35.798" v="3991" actId="1076"/>
          <ac:graphicFrameMkLst>
            <pc:docMk/>
            <pc:sldMk cId="256245064" sldId="264"/>
            <ac:graphicFrameMk id="8" creationId="{A131821C-6E13-EB92-AD7C-4C32D21C3A7A}"/>
          </ac:graphicFrameMkLst>
        </pc:graphicFrameChg>
      </pc:sldChg>
      <pc:sldChg chg="addSp delSp modSp new mod">
        <pc:chgData name="Harshada Ingle" userId="5ef19c3b34ca101a" providerId="LiveId" clId="{6B89F109-B6AC-4AD1-8660-CB73D335059B}" dt="2024-09-14T07:19:42.070" v="4139" actId="1440"/>
        <pc:sldMkLst>
          <pc:docMk/>
          <pc:sldMk cId="2458115721" sldId="265"/>
        </pc:sldMkLst>
        <pc:spChg chg="add del mod">
          <ac:chgData name="Harshada Ingle" userId="5ef19c3b34ca101a" providerId="LiveId" clId="{6B89F109-B6AC-4AD1-8660-CB73D335059B}" dt="2024-09-14T05:27:57.370" v="2384"/>
          <ac:spMkLst>
            <pc:docMk/>
            <pc:sldMk cId="2458115721" sldId="265"/>
            <ac:spMk id="2" creationId="{CB0E2357-E422-48E3-4C60-6599199992BB}"/>
          </ac:spMkLst>
        </pc:spChg>
        <pc:spChg chg="add del">
          <ac:chgData name="Harshada Ingle" userId="5ef19c3b34ca101a" providerId="LiveId" clId="{6B89F109-B6AC-4AD1-8660-CB73D335059B}" dt="2024-09-14T05:27:57.369" v="2382" actId="478"/>
          <ac:spMkLst>
            <pc:docMk/>
            <pc:sldMk cId="2458115721" sldId="265"/>
            <ac:spMk id="3" creationId="{A180C286-D17A-104F-2E81-3B606E744E94}"/>
          </ac:spMkLst>
        </pc:spChg>
        <pc:spChg chg="add del">
          <ac:chgData name="Harshada Ingle" userId="5ef19c3b34ca101a" providerId="LiveId" clId="{6B89F109-B6AC-4AD1-8660-CB73D335059B}" dt="2024-09-14T05:29:20.524" v="2394" actId="478"/>
          <ac:spMkLst>
            <pc:docMk/>
            <pc:sldMk cId="2458115721" sldId="265"/>
            <ac:spMk id="4" creationId="{769F2FC4-8805-C038-0613-832E46817E93}"/>
          </ac:spMkLst>
        </pc:spChg>
        <pc:spChg chg="add del mod">
          <ac:chgData name="Harshada Ingle" userId="5ef19c3b34ca101a" providerId="LiveId" clId="{6B89F109-B6AC-4AD1-8660-CB73D335059B}" dt="2024-09-14T05:28:35.272" v="2390" actId="478"/>
          <ac:spMkLst>
            <pc:docMk/>
            <pc:sldMk cId="2458115721" sldId="265"/>
            <ac:spMk id="5" creationId="{15F964A2-CDD9-11A8-C2EA-63D73B9B0CAA}"/>
          </ac:spMkLst>
        </pc:spChg>
        <pc:spChg chg="add del mod">
          <ac:chgData name="Harshada Ingle" userId="5ef19c3b34ca101a" providerId="LiveId" clId="{6B89F109-B6AC-4AD1-8660-CB73D335059B}" dt="2024-09-14T05:29:35.708" v="2398" actId="478"/>
          <ac:spMkLst>
            <pc:docMk/>
            <pc:sldMk cId="2458115721" sldId="265"/>
            <ac:spMk id="6" creationId="{31F0F270-0252-C2D9-A75A-92799967BDE4}"/>
          </ac:spMkLst>
        </pc:spChg>
        <pc:spChg chg="add del mod">
          <ac:chgData name="Harshada Ingle" userId="5ef19c3b34ca101a" providerId="LiveId" clId="{6B89F109-B6AC-4AD1-8660-CB73D335059B}" dt="2024-09-14T05:29:37.824" v="2399" actId="478"/>
          <ac:spMkLst>
            <pc:docMk/>
            <pc:sldMk cId="2458115721" sldId="265"/>
            <ac:spMk id="7" creationId="{5A7F06F0-976D-FEE0-7D14-D85E5211F549}"/>
          </ac:spMkLst>
        </pc:spChg>
        <pc:spChg chg="add mod">
          <ac:chgData name="Harshada Ingle" userId="5ef19c3b34ca101a" providerId="LiveId" clId="{6B89F109-B6AC-4AD1-8660-CB73D335059B}" dt="2024-09-14T07:18:17.286" v="4108" actId="14100"/>
          <ac:spMkLst>
            <pc:docMk/>
            <pc:sldMk cId="2458115721" sldId="265"/>
            <ac:spMk id="8" creationId="{5BEBAA56-1A80-7823-87F7-DBDDE36F85DF}"/>
          </ac:spMkLst>
        </pc:spChg>
        <pc:spChg chg="add del mod">
          <ac:chgData name="Harshada Ingle" userId="5ef19c3b34ca101a" providerId="LiveId" clId="{6B89F109-B6AC-4AD1-8660-CB73D335059B}" dt="2024-09-14T05:30:11.013" v="2405"/>
          <ac:spMkLst>
            <pc:docMk/>
            <pc:sldMk cId="2458115721" sldId="265"/>
            <ac:spMk id="9" creationId="{92AC7AC3-E23C-CD95-D05C-047730F3F15B}"/>
          </ac:spMkLst>
        </pc:spChg>
        <pc:spChg chg="add mod">
          <ac:chgData name="Harshada Ingle" userId="5ef19c3b34ca101a" providerId="LiveId" clId="{6B89F109-B6AC-4AD1-8660-CB73D335059B}" dt="2024-09-14T07:17:53.702" v="4103" actId="1076"/>
          <ac:spMkLst>
            <pc:docMk/>
            <pc:sldMk cId="2458115721" sldId="265"/>
            <ac:spMk id="10" creationId="{495B3BB7-F742-0B40-4F1D-BEB67B03FB04}"/>
          </ac:spMkLst>
        </pc:spChg>
        <pc:spChg chg="add mod">
          <ac:chgData name="Harshada Ingle" userId="5ef19c3b34ca101a" providerId="LiveId" clId="{6B89F109-B6AC-4AD1-8660-CB73D335059B}" dt="2024-09-14T07:18:20.661" v="4109" actId="1076"/>
          <ac:spMkLst>
            <pc:docMk/>
            <pc:sldMk cId="2458115721" sldId="265"/>
            <ac:spMk id="11" creationId="{9CA5FA95-E0CB-A952-D5C2-B8B1E041690C}"/>
          </ac:spMkLst>
        </pc:spChg>
        <pc:spChg chg="add del mod">
          <ac:chgData name="Harshada Ingle" userId="5ef19c3b34ca101a" providerId="LiveId" clId="{6B89F109-B6AC-4AD1-8660-CB73D335059B}" dt="2024-09-14T07:18:10.582" v="4107" actId="478"/>
          <ac:spMkLst>
            <pc:docMk/>
            <pc:sldMk cId="2458115721" sldId="265"/>
            <ac:spMk id="12" creationId="{6F49EA6C-2649-0EF7-F119-6AD7F415C539}"/>
          </ac:spMkLst>
        </pc:spChg>
        <pc:spChg chg="add mod">
          <ac:chgData name="Harshada Ingle" userId="5ef19c3b34ca101a" providerId="LiveId" clId="{6B89F109-B6AC-4AD1-8660-CB73D335059B}" dt="2024-09-14T07:18:52.366" v="4135" actId="255"/>
          <ac:spMkLst>
            <pc:docMk/>
            <pc:sldMk cId="2458115721" sldId="265"/>
            <ac:spMk id="13" creationId="{6E047674-3C97-10EA-4250-FF820B90C660}"/>
          </ac:spMkLst>
        </pc:spChg>
        <pc:picChg chg="add mod">
          <ac:chgData name="Harshada Ingle" userId="5ef19c3b34ca101a" providerId="LiveId" clId="{6B89F109-B6AC-4AD1-8660-CB73D335059B}" dt="2024-09-14T07:19:42.070" v="4139" actId="1440"/>
          <ac:picMkLst>
            <pc:docMk/>
            <pc:sldMk cId="2458115721" sldId="265"/>
            <ac:picMk id="5122" creationId="{ADC9105D-AB38-83F1-06EA-AA3511170D9D}"/>
          </ac:picMkLst>
        </pc:picChg>
      </pc:sldChg>
      <pc:sldChg chg="addSp modSp new mod">
        <pc:chgData name="Harshada Ingle" userId="5ef19c3b34ca101a" providerId="LiveId" clId="{6B89F109-B6AC-4AD1-8660-CB73D335059B}" dt="2024-09-14T07:21:23.618" v="4166" actId="5793"/>
        <pc:sldMkLst>
          <pc:docMk/>
          <pc:sldMk cId="3183775585" sldId="266"/>
        </pc:sldMkLst>
        <pc:spChg chg="add mod">
          <ac:chgData name="Harshada Ingle" userId="5ef19c3b34ca101a" providerId="LiveId" clId="{6B89F109-B6AC-4AD1-8660-CB73D335059B}" dt="2024-09-14T07:21:23.618" v="4166" actId="5793"/>
          <ac:spMkLst>
            <pc:docMk/>
            <pc:sldMk cId="3183775585" sldId="266"/>
            <ac:spMk id="2" creationId="{B3988BEF-64A4-D07D-2A6B-F9052D666B10}"/>
          </ac:spMkLst>
        </pc:spChg>
      </pc:sldChg>
      <pc:sldChg chg="addSp modSp new mod">
        <pc:chgData name="Harshada Ingle" userId="5ef19c3b34ca101a" providerId="LiveId" clId="{6B89F109-B6AC-4AD1-8660-CB73D335059B}" dt="2024-09-14T07:41:04.541" v="4480" actId="1036"/>
        <pc:sldMkLst>
          <pc:docMk/>
          <pc:sldMk cId="324884936" sldId="267"/>
        </pc:sldMkLst>
        <pc:spChg chg="add mod">
          <ac:chgData name="Harshada Ingle" userId="5ef19c3b34ca101a" providerId="LiveId" clId="{6B89F109-B6AC-4AD1-8660-CB73D335059B}" dt="2024-09-14T07:41:04.541" v="4480" actId="1036"/>
          <ac:spMkLst>
            <pc:docMk/>
            <pc:sldMk cId="324884936" sldId="267"/>
            <ac:spMk id="2" creationId="{AB0450CD-1D4F-DF2A-DAA5-05F721AD6939}"/>
          </ac:spMkLst>
        </pc:spChg>
      </pc:sldChg>
      <pc:sldChg chg="addSp delSp modSp new del mod">
        <pc:chgData name="Harshada Ingle" userId="5ef19c3b34ca101a" providerId="LiveId" clId="{6B89F109-B6AC-4AD1-8660-CB73D335059B}" dt="2024-09-14T06:22:00.660" v="2786" actId="2696"/>
        <pc:sldMkLst>
          <pc:docMk/>
          <pc:sldMk cId="1956975235" sldId="268"/>
        </pc:sldMkLst>
        <pc:spChg chg="add del mod">
          <ac:chgData name="Harshada Ingle" userId="5ef19c3b34ca101a" providerId="LiveId" clId="{6B89F109-B6AC-4AD1-8660-CB73D335059B}" dt="2024-09-14T06:21:54.467" v="2785" actId="478"/>
          <ac:spMkLst>
            <pc:docMk/>
            <pc:sldMk cId="1956975235" sldId="268"/>
            <ac:spMk id="2" creationId="{A735FD4B-E0B0-BAB5-BD87-856328F73B80}"/>
          </ac:spMkLst>
        </pc:spChg>
      </pc:sldChg>
      <pc:sldChg chg="addSp delSp modSp new mod ord">
        <pc:chgData name="Harshada Ingle" userId="5ef19c3b34ca101a" providerId="LiveId" clId="{6B89F109-B6AC-4AD1-8660-CB73D335059B}" dt="2024-09-14T07:32:06.864" v="4348" actId="1076"/>
        <pc:sldMkLst>
          <pc:docMk/>
          <pc:sldMk cId="2303976399" sldId="269"/>
        </pc:sldMkLst>
        <pc:spChg chg="add del mod">
          <ac:chgData name="Harshada Ingle" userId="5ef19c3b34ca101a" providerId="LiveId" clId="{6B89F109-B6AC-4AD1-8660-CB73D335059B}" dt="2024-09-14T06:30:02.521" v="3321"/>
          <ac:spMkLst>
            <pc:docMk/>
            <pc:sldMk cId="2303976399" sldId="269"/>
            <ac:spMk id="2" creationId="{9F24C252-782C-4D32-0AA6-353D184D3CA8}"/>
          </ac:spMkLst>
        </pc:spChg>
        <pc:spChg chg="add mod">
          <ac:chgData name="Harshada Ingle" userId="5ef19c3b34ca101a" providerId="LiveId" clId="{6B89F109-B6AC-4AD1-8660-CB73D335059B}" dt="2024-09-14T07:32:06.864" v="4348" actId="1076"/>
          <ac:spMkLst>
            <pc:docMk/>
            <pc:sldMk cId="2303976399" sldId="269"/>
            <ac:spMk id="3" creationId="{A1A9F9EE-85EF-E27D-D478-B216733F413C}"/>
          </ac:spMkLst>
        </pc:spChg>
        <pc:spChg chg="add mod">
          <ac:chgData name="Harshada Ingle" userId="5ef19c3b34ca101a" providerId="LiveId" clId="{6B89F109-B6AC-4AD1-8660-CB73D335059B}" dt="2024-09-14T07:30:57.530" v="4310" actId="20577"/>
          <ac:spMkLst>
            <pc:docMk/>
            <pc:sldMk cId="2303976399" sldId="269"/>
            <ac:spMk id="4" creationId="{029D77BE-7925-FB9D-7C94-7358D3C26245}"/>
          </ac:spMkLst>
        </pc:spChg>
      </pc:sldChg>
      <pc:sldChg chg="addSp delSp modSp new del mod ord">
        <pc:chgData name="Harshada Ingle" userId="5ef19c3b34ca101a" providerId="LiveId" clId="{6B89F109-B6AC-4AD1-8660-CB73D335059B}" dt="2024-09-14T05:38:59.693" v="2613" actId="2696"/>
        <pc:sldMkLst>
          <pc:docMk/>
          <pc:sldMk cId="3872530709" sldId="269"/>
        </pc:sldMkLst>
        <pc:spChg chg="del">
          <ac:chgData name="Harshada Ingle" userId="5ef19c3b34ca101a" providerId="LiveId" clId="{6B89F109-B6AC-4AD1-8660-CB73D335059B}" dt="2024-09-14T05:38:05.864" v="2601" actId="478"/>
          <ac:spMkLst>
            <pc:docMk/>
            <pc:sldMk cId="3872530709" sldId="269"/>
            <ac:spMk id="2" creationId="{6E819507-4E4D-B88B-EE59-7573336FEC91}"/>
          </ac:spMkLst>
        </pc:spChg>
        <pc:spChg chg="add del">
          <ac:chgData name="Harshada Ingle" userId="5ef19c3b34ca101a" providerId="LiveId" clId="{6B89F109-B6AC-4AD1-8660-CB73D335059B}" dt="2024-09-14T05:38:05.864" v="2601" actId="478"/>
          <ac:spMkLst>
            <pc:docMk/>
            <pc:sldMk cId="3872530709" sldId="269"/>
            <ac:spMk id="3" creationId="{7302D698-3E44-3DE4-69FD-7AB5F10D9313}"/>
          </ac:spMkLst>
        </pc:spChg>
        <pc:spChg chg="add del">
          <ac:chgData name="Harshada Ingle" userId="5ef19c3b34ca101a" providerId="LiveId" clId="{6B89F109-B6AC-4AD1-8660-CB73D335059B}" dt="2024-09-14T05:38:05.864" v="2601" actId="478"/>
          <ac:spMkLst>
            <pc:docMk/>
            <pc:sldMk cId="3872530709" sldId="269"/>
            <ac:spMk id="4" creationId="{7DE1F4DB-0E25-B50F-4862-38CC5B47655C}"/>
          </ac:spMkLst>
        </pc:spChg>
        <pc:spChg chg="add del">
          <ac:chgData name="Harshada Ingle" userId="5ef19c3b34ca101a" providerId="LiveId" clId="{6B89F109-B6AC-4AD1-8660-CB73D335059B}" dt="2024-09-14T05:38:05.864" v="2601" actId="478"/>
          <ac:spMkLst>
            <pc:docMk/>
            <pc:sldMk cId="3872530709" sldId="269"/>
            <ac:spMk id="5" creationId="{DE2FDC3F-804B-3C26-51C0-30F6B4BDB56A}"/>
          </ac:spMkLst>
        </pc:spChg>
        <pc:spChg chg="add del mod">
          <ac:chgData name="Harshada Ingle" userId="5ef19c3b34ca101a" providerId="LiveId" clId="{6B89F109-B6AC-4AD1-8660-CB73D335059B}" dt="2024-09-14T05:38:29.801" v="2607"/>
          <ac:spMkLst>
            <pc:docMk/>
            <pc:sldMk cId="3872530709" sldId="269"/>
            <ac:spMk id="6" creationId="{C814A30C-3835-9FD6-6209-867BCB753284}"/>
          </ac:spMkLst>
        </pc:spChg>
        <pc:spChg chg="add del mod">
          <ac:chgData name="Harshada Ingle" userId="5ef19c3b34ca101a" providerId="LiveId" clId="{6B89F109-B6AC-4AD1-8660-CB73D335059B}" dt="2024-09-14T05:38:29.795" v="2605" actId="478"/>
          <ac:spMkLst>
            <pc:docMk/>
            <pc:sldMk cId="3872530709" sldId="269"/>
            <ac:spMk id="7" creationId="{9FCD1B17-7F59-7912-C456-6D87EE541EE0}"/>
          </ac:spMkLst>
        </pc:spChg>
        <pc:spChg chg="add del">
          <ac:chgData name="Harshada Ingle" userId="5ef19c3b34ca101a" providerId="LiveId" clId="{6B89F109-B6AC-4AD1-8660-CB73D335059B}" dt="2024-09-14T05:38:35.567" v="2609" actId="478"/>
          <ac:spMkLst>
            <pc:docMk/>
            <pc:sldMk cId="3872530709" sldId="269"/>
            <ac:spMk id="8" creationId="{E6B49D4F-E267-3AD0-2B85-B1C3815FD58A}"/>
          </ac:spMkLst>
        </pc:spChg>
        <pc:spChg chg="add del">
          <ac:chgData name="Harshada Ingle" userId="5ef19c3b34ca101a" providerId="LiveId" clId="{6B89F109-B6AC-4AD1-8660-CB73D335059B}" dt="2024-09-14T05:38:33.665" v="2608" actId="478"/>
          <ac:spMkLst>
            <pc:docMk/>
            <pc:sldMk cId="3872530709" sldId="269"/>
            <ac:spMk id="9" creationId="{D24D0279-FA55-8790-67B7-94655F4B9792}"/>
          </ac:spMkLst>
        </pc:spChg>
        <pc:spChg chg="add del mod">
          <ac:chgData name="Harshada Ingle" userId="5ef19c3b34ca101a" providerId="LiveId" clId="{6B89F109-B6AC-4AD1-8660-CB73D335059B}" dt="2024-09-14T05:38:51.646" v="2612" actId="478"/>
          <ac:spMkLst>
            <pc:docMk/>
            <pc:sldMk cId="3872530709" sldId="269"/>
            <ac:spMk id="10" creationId="{318B39EA-3593-33BC-79D8-3CB5D0538DCF}"/>
          </ac:spMkLst>
        </pc:spChg>
        <pc:spChg chg="add">
          <ac:chgData name="Harshada Ingle" userId="5ef19c3b34ca101a" providerId="LiveId" clId="{6B89F109-B6AC-4AD1-8660-CB73D335059B}" dt="2024-09-14T05:38:42.206" v="2611"/>
          <ac:spMkLst>
            <pc:docMk/>
            <pc:sldMk cId="3872530709" sldId="269"/>
            <ac:spMk id="11" creationId="{7C41E8CC-7228-BF15-6F13-7A55B0121E86}"/>
          </ac:spMkLst>
        </pc:spChg>
        <pc:spChg chg="add">
          <ac:chgData name="Harshada Ingle" userId="5ef19c3b34ca101a" providerId="LiveId" clId="{6B89F109-B6AC-4AD1-8660-CB73D335059B}" dt="2024-09-14T05:38:42.206" v="2611"/>
          <ac:spMkLst>
            <pc:docMk/>
            <pc:sldMk cId="3872530709" sldId="269"/>
            <ac:spMk id="12" creationId="{2C54B053-E5D3-1F56-7664-1D77F8E4AE8B}"/>
          </ac:spMkLst>
        </pc:spChg>
        <pc:spChg chg="add">
          <ac:chgData name="Harshada Ingle" userId="5ef19c3b34ca101a" providerId="LiveId" clId="{6B89F109-B6AC-4AD1-8660-CB73D335059B}" dt="2024-09-14T05:38:42.206" v="2611"/>
          <ac:spMkLst>
            <pc:docMk/>
            <pc:sldMk cId="3872530709" sldId="269"/>
            <ac:spMk id="13" creationId="{66F44514-88AA-8919-D720-64F2401F98CB}"/>
          </ac:spMkLst>
        </pc:spChg>
      </pc:sldChg>
      <pc:sldChg chg="addSp modSp new mod">
        <pc:chgData name="Harshada Ingle" userId="5ef19c3b34ca101a" providerId="LiveId" clId="{6B89F109-B6AC-4AD1-8660-CB73D335059B}" dt="2024-09-14T07:40:44.481" v="4474" actId="20577"/>
        <pc:sldMkLst>
          <pc:docMk/>
          <pc:sldMk cId="3065201199" sldId="270"/>
        </pc:sldMkLst>
        <pc:spChg chg="add mod">
          <ac:chgData name="Harshada Ingle" userId="5ef19c3b34ca101a" providerId="LiveId" clId="{6B89F109-B6AC-4AD1-8660-CB73D335059B}" dt="2024-09-14T07:40:44.481" v="4474" actId="20577"/>
          <ac:spMkLst>
            <pc:docMk/>
            <pc:sldMk cId="3065201199" sldId="270"/>
            <ac:spMk id="2" creationId="{1D615C12-0BCD-22AC-EB5C-0EBA9A14EAEF}"/>
          </ac:spMkLst>
        </pc:spChg>
      </pc:sldChg>
      <pc:sldChg chg="addSp modSp new mod">
        <pc:chgData name="Harshada Ingle" userId="5ef19c3b34ca101a" providerId="LiveId" clId="{6B89F109-B6AC-4AD1-8660-CB73D335059B}" dt="2024-09-14T07:33:03.214" v="4360" actId="20577"/>
        <pc:sldMkLst>
          <pc:docMk/>
          <pc:sldMk cId="312775273" sldId="271"/>
        </pc:sldMkLst>
        <pc:spChg chg="add mod">
          <ac:chgData name="Harshada Ingle" userId="5ef19c3b34ca101a" providerId="LiveId" clId="{6B89F109-B6AC-4AD1-8660-CB73D335059B}" dt="2024-09-14T07:33:03.214" v="4360" actId="20577"/>
          <ac:spMkLst>
            <pc:docMk/>
            <pc:sldMk cId="312775273" sldId="271"/>
            <ac:spMk id="2" creationId="{7AC86688-31DE-DB9B-8E51-394B29037677}"/>
          </ac:spMkLst>
        </pc:spChg>
      </pc:sldChg>
      <pc:sldChg chg="addSp delSp modSp new mod ord">
        <pc:chgData name="Harshada Ingle" userId="5ef19c3b34ca101a" providerId="LiveId" clId="{6B89F109-B6AC-4AD1-8660-CB73D335059B}" dt="2024-09-14T07:29:24.570" v="4285" actId="255"/>
        <pc:sldMkLst>
          <pc:docMk/>
          <pc:sldMk cId="5084630" sldId="272"/>
        </pc:sldMkLst>
        <pc:spChg chg="add del mod">
          <ac:chgData name="Harshada Ingle" userId="5ef19c3b34ca101a" providerId="LiveId" clId="{6B89F109-B6AC-4AD1-8660-CB73D335059B}" dt="2024-09-14T07:27:00.351" v="4251" actId="478"/>
          <ac:spMkLst>
            <pc:docMk/>
            <pc:sldMk cId="5084630" sldId="272"/>
            <ac:spMk id="2" creationId="{70DE4BEC-802F-2BE7-CECE-989C89A028C0}"/>
          </ac:spMkLst>
        </pc:spChg>
        <pc:spChg chg="add mod">
          <ac:chgData name="Harshada Ingle" userId="5ef19c3b34ca101a" providerId="LiveId" clId="{6B89F109-B6AC-4AD1-8660-CB73D335059B}" dt="2024-09-14T07:29:24.570" v="4285" actId="255"/>
          <ac:spMkLst>
            <pc:docMk/>
            <pc:sldMk cId="5084630" sldId="272"/>
            <ac:spMk id="5" creationId="{5D4524DC-1B43-83E3-C3FE-E5648B560367}"/>
          </ac:spMkLst>
        </pc:spChg>
        <pc:picChg chg="add mod">
          <ac:chgData name="Harshada Ingle" userId="5ef19c3b34ca101a" providerId="LiveId" clId="{6B89F109-B6AC-4AD1-8660-CB73D335059B}" dt="2024-09-14T07:27:11.808" v="4254" actId="1076"/>
          <ac:picMkLst>
            <pc:docMk/>
            <pc:sldMk cId="5084630" sldId="272"/>
            <ac:picMk id="4" creationId="{1CC5DB4A-AB22-DF7B-58CE-2E0FD9C2F59C}"/>
          </ac:picMkLst>
        </pc:picChg>
      </pc:sldChg>
      <pc:sldChg chg="addSp delSp modSp new mod ord">
        <pc:chgData name="Harshada Ingle" userId="5ef19c3b34ca101a" providerId="LiveId" clId="{6B89F109-B6AC-4AD1-8660-CB73D335059B}" dt="2024-09-14T07:55:32.392" v="4600" actId="1076"/>
        <pc:sldMkLst>
          <pc:docMk/>
          <pc:sldMk cId="4071826875" sldId="273"/>
        </pc:sldMkLst>
        <pc:spChg chg="add del mod">
          <ac:chgData name="Harshada Ingle" userId="5ef19c3b34ca101a" providerId="LiveId" clId="{6B89F109-B6AC-4AD1-8660-CB73D335059B}" dt="2024-09-14T07:33:35.379" v="4366" actId="478"/>
          <ac:spMkLst>
            <pc:docMk/>
            <pc:sldMk cId="4071826875" sldId="273"/>
            <ac:spMk id="2" creationId="{33CF4C4B-E743-1B5C-8257-6673A3ED089E}"/>
          </ac:spMkLst>
        </pc:spChg>
        <pc:spChg chg="add mod">
          <ac:chgData name="Harshada Ingle" userId="5ef19c3b34ca101a" providerId="LiveId" clId="{6B89F109-B6AC-4AD1-8660-CB73D335059B}" dt="2024-09-14T07:34:48.745" v="4377" actId="20577"/>
          <ac:spMkLst>
            <pc:docMk/>
            <pc:sldMk cId="4071826875" sldId="273"/>
            <ac:spMk id="5" creationId="{60C833A5-B0E0-594A-552F-4F8F0A36B346}"/>
          </ac:spMkLst>
        </pc:spChg>
        <pc:spChg chg="add del">
          <ac:chgData name="Harshada Ingle" userId="5ef19c3b34ca101a" providerId="LiveId" clId="{6B89F109-B6AC-4AD1-8660-CB73D335059B}" dt="2024-09-14T07:55:07.906" v="4595" actId="478"/>
          <ac:spMkLst>
            <pc:docMk/>
            <pc:sldMk cId="4071826875" sldId="273"/>
            <ac:spMk id="7" creationId="{E059C929-813F-FADE-A2C4-69810B94E497}"/>
          </ac:spMkLst>
        </pc:spChg>
        <pc:picChg chg="add del mod">
          <ac:chgData name="Harshada Ingle" userId="5ef19c3b34ca101a" providerId="LiveId" clId="{6B89F109-B6AC-4AD1-8660-CB73D335059B}" dt="2024-09-14T07:53:31.914" v="4593" actId="478"/>
          <ac:picMkLst>
            <pc:docMk/>
            <pc:sldMk cId="4071826875" sldId="273"/>
            <ac:picMk id="4" creationId="{2E0CE9EB-B47B-0917-2F44-BC434A360973}"/>
          </ac:picMkLst>
        </pc:picChg>
        <pc:picChg chg="add mod">
          <ac:chgData name="Harshada Ingle" userId="5ef19c3b34ca101a" providerId="LiveId" clId="{6B89F109-B6AC-4AD1-8660-CB73D335059B}" dt="2024-09-14T07:55:32.392" v="4600" actId="1076"/>
          <ac:picMkLst>
            <pc:docMk/>
            <pc:sldMk cId="4071826875" sldId="273"/>
            <ac:picMk id="9" creationId="{00920323-D12C-AE78-9111-897B83B9807D}"/>
          </ac:picMkLst>
        </pc:picChg>
        <pc:picChg chg="add mod">
          <ac:chgData name="Harshada Ingle" userId="5ef19c3b34ca101a" providerId="LiveId" clId="{6B89F109-B6AC-4AD1-8660-CB73D335059B}" dt="2024-09-14T07:35:15.913" v="4381" actId="1440"/>
          <ac:picMkLst>
            <pc:docMk/>
            <pc:sldMk cId="4071826875" sldId="273"/>
            <ac:picMk id="7170" creationId="{FA3FB3AA-F714-8CF4-0C29-F58CAA6B43FE}"/>
          </ac:picMkLst>
        </pc:picChg>
      </pc:sldChg>
      <pc:sldChg chg="addSp delSp modSp new mod">
        <pc:chgData name="Harshada Ingle" userId="5ef19c3b34ca101a" providerId="LiveId" clId="{6B89F109-B6AC-4AD1-8660-CB73D335059B}" dt="2024-09-14T07:12:25.380" v="4013" actId="115"/>
        <pc:sldMkLst>
          <pc:docMk/>
          <pc:sldMk cId="3811567353" sldId="274"/>
        </pc:sldMkLst>
        <pc:spChg chg="add mod">
          <ac:chgData name="Harshada Ingle" userId="5ef19c3b34ca101a" providerId="LiveId" clId="{6B89F109-B6AC-4AD1-8660-CB73D335059B}" dt="2024-09-14T07:08:39.349" v="3972" actId="1076"/>
          <ac:spMkLst>
            <pc:docMk/>
            <pc:sldMk cId="3811567353" sldId="274"/>
            <ac:spMk id="2" creationId="{21614AF0-B012-8D1B-CF49-50EC7F84B8B0}"/>
          </ac:spMkLst>
        </pc:spChg>
        <pc:spChg chg="add del mod">
          <ac:chgData name="Harshada Ingle" userId="5ef19c3b34ca101a" providerId="LiveId" clId="{6B89F109-B6AC-4AD1-8660-CB73D335059B}" dt="2024-09-14T07:07:26.069" v="3959" actId="478"/>
          <ac:spMkLst>
            <pc:docMk/>
            <pc:sldMk cId="3811567353" sldId="274"/>
            <ac:spMk id="3" creationId="{FC9B791C-658F-4D8B-E7B4-BA8FF0AAB461}"/>
          </ac:spMkLst>
        </pc:spChg>
        <pc:spChg chg="add mod">
          <ac:chgData name="Harshada Ingle" userId="5ef19c3b34ca101a" providerId="LiveId" clId="{6B89F109-B6AC-4AD1-8660-CB73D335059B}" dt="2024-09-14T07:12:25.380" v="4013" actId="115"/>
          <ac:spMkLst>
            <pc:docMk/>
            <pc:sldMk cId="3811567353" sldId="274"/>
            <ac:spMk id="4" creationId="{0B498ADA-330D-1A24-B0A8-DD3B87117E77}"/>
          </ac:spMkLst>
        </pc:spChg>
        <pc:picChg chg="add mod">
          <ac:chgData name="Harshada Ingle" userId="5ef19c3b34ca101a" providerId="LiveId" clId="{6B89F109-B6AC-4AD1-8660-CB73D335059B}" dt="2024-09-14T07:10:39.654" v="3981" actId="14861"/>
          <ac:picMkLst>
            <pc:docMk/>
            <pc:sldMk cId="3811567353" sldId="274"/>
            <ac:picMk id="4098" creationId="{55FC2B2B-DDB0-57F6-2BD0-A4518C5C8181}"/>
          </ac:picMkLst>
        </pc:picChg>
      </pc:sldChg>
      <pc:sldChg chg="addSp delSp modSp new mod">
        <pc:chgData name="Harshada Ingle" userId="5ef19c3b34ca101a" providerId="LiveId" clId="{6B89F109-B6AC-4AD1-8660-CB73D335059B}" dt="2024-09-14T07:37:39.342" v="4452" actId="1076"/>
        <pc:sldMkLst>
          <pc:docMk/>
          <pc:sldMk cId="2620984242" sldId="275"/>
        </pc:sldMkLst>
        <pc:spChg chg="add del mod">
          <ac:chgData name="Harshada Ingle" userId="5ef19c3b34ca101a" providerId="LiveId" clId="{6B89F109-B6AC-4AD1-8660-CB73D335059B}" dt="2024-09-14T07:37:15.856" v="4445" actId="478"/>
          <ac:spMkLst>
            <pc:docMk/>
            <pc:sldMk cId="2620984242" sldId="275"/>
            <ac:spMk id="2" creationId="{8E2AB756-F06D-A11D-FD60-CED0AD40A961}"/>
          </ac:spMkLst>
        </pc:spChg>
        <pc:picChg chg="add mod">
          <ac:chgData name="Harshada Ingle" userId="5ef19c3b34ca101a" providerId="LiveId" clId="{6B89F109-B6AC-4AD1-8660-CB73D335059B}" dt="2024-09-14T07:37:39.342" v="4452" actId="1076"/>
          <ac:picMkLst>
            <pc:docMk/>
            <pc:sldMk cId="2620984242" sldId="275"/>
            <ac:picMk id="11266" creationId="{EC02C3AB-32C6-9870-A373-C9603D1E7490}"/>
          </ac:picMkLst>
        </pc:picChg>
      </pc:sldChg>
      <pc:sldChg chg="addSp delSp modSp new mod">
        <pc:chgData name="Harshada Ingle" userId="5ef19c3b34ca101a" providerId="LiveId" clId="{6B89F109-B6AC-4AD1-8660-CB73D335059B}" dt="2024-09-14T07:19:00.794" v="4136" actId="115"/>
        <pc:sldMkLst>
          <pc:docMk/>
          <pc:sldMk cId="88456062" sldId="276"/>
        </pc:sldMkLst>
        <pc:spChg chg="add del mod">
          <ac:chgData name="Harshada Ingle" userId="5ef19c3b34ca101a" providerId="LiveId" clId="{6B89F109-B6AC-4AD1-8660-CB73D335059B}" dt="2024-09-14T07:13:50.233" v="4019" actId="478"/>
          <ac:spMkLst>
            <pc:docMk/>
            <pc:sldMk cId="88456062" sldId="276"/>
            <ac:spMk id="2" creationId="{FA12D57C-DDAF-AED9-358B-DF68D80DA4ED}"/>
          </ac:spMkLst>
        </pc:spChg>
        <pc:spChg chg="add mod">
          <ac:chgData name="Harshada Ingle" userId="5ef19c3b34ca101a" providerId="LiveId" clId="{6B89F109-B6AC-4AD1-8660-CB73D335059B}" dt="2024-09-14T07:16:07.724" v="4085" actId="1076"/>
          <ac:spMkLst>
            <pc:docMk/>
            <pc:sldMk cId="88456062" sldId="276"/>
            <ac:spMk id="7" creationId="{FB6AC1BA-A279-FB29-5D10-1680618D2609}"/>
          </ac:spMkLst>
        </pc:spChg>
        <pc:spChg chg="add mod">
          <ac:chgData name="Harshada Ingle" userId="5ef19c3b34ca101a" providerId="LiveId" clId="{6B89F109-B6AC-4AD1-8660-CB73D335059B}" dt="2024-09-14T07:15:19.051" v="4076" actId="20577"/>
          <ac:spMkLst>
            <pc:docMk/>
            <pc:sldMk cId="88456062" sldId="276"/>
            <ac:spMk id="8" creationId="{11EA416A-5C8B-EF8E-625E-ACBB9D98A18F}"/>
          </ac:spMkLst>
        </pc:spChg>
        <pc:spChg chg="add mod">
          <ac:chgData name="Harshada Ingle" userId="5ef19c3b34ca101a" providerId="LiveId" clId="{6B89F109-B6AC-4AD1-8660-CB73D335059B}" dt="2024-09-14T07:13:29.755" v="4016"/>
          <ac:spMkLst>
            <pc:docMk/>
            <pc:sldMk cId="88456062" sldId="276"/>
            <ac:spMk id="9" creationId="{99DCE617-F2CF-7F6A-3093-186B30C0F946}"/>
          </ac:spMkLst>
        </pc:spChg>
        <pc:spChg chg="add mod">
          <ac:chgData name="Harshada Ingle" userId="5ef19c3b34ca101a" providerId="LiveId" clId="{6B89F109-B6AC-4AD1-8660-CB73D335059B}" dt="2024-09-14T07:19:00.794" v="4136" actId="115"/>
          <ac:spMkLst>
            <pc:docMk/>
            <pc:sldMk cId="88456062" sldId="276"/>
            <ac:spMk id="10" creationId="{BD90C5DA-48A9-1B19-A17D-DE5417AA7166}"/>
          </ac:spMkLst>
        </pc:spChg>
        <pc:picChg chg="add mod">
          <ac:chgData name="Harshada Ingle" userId="5ef19c3b34ca101a" providerId="LiveId" clId="{6B89F109-B6AC-4AD1-8660-CB73D335059B}" dt="2024-09-14T07:14:54.282" v="4066" actId="1076"/>
          <ac:picMkLst>
            <pc:docMk/>
            <pc:sldMk cId="88456062" sldId="276"/>
            <ac:picMk id="4" creationId="{0336B2D7-A20E-263A-8EA8-C150FCE40FA0}"/>
          </ac:picMkLst>
        </pc:picChg>
        <pc:picChg chg="add mod">
          <ac:chgData name="Harshada Ingle" userId="5ef19c3b34ca101a" providerId="LiveId" clId="{6B89F109-B6AC-4AD1-8660-CB73D335059B}" dt="2024-09-14T07:14:56.523" v="4067" actId="1076"/>
          <ac:picMkLst>
            <pc:docMk/>
            <pc:sldMk cId="88456062" sldId="276"/>
            <ac:picMk id="6" creationId="{A6A14032-0AA7-3E3F-FEF8-9E88634CA12D}"/>
          </ac:picMkLst>
        </pc:picChg>
      </pc:sldChg>
      <pc:sldChg chg="addSp modSp new mod ord">
        <pc:chgData name="Harshada Ingle" userId="5ef19c3b34ca101a" providerId="LiveId" clId="{6B89F109-B6AC-4AD1-8660-CB73D335059B}" dt="2024-09-14T07:51:34.896" v="4588"/>
        <pc:sldMkLst>
          <pc:docMk/>
          <pc:sldMk cId="3906343074" sldId="277"/>
        </pc:sldMkLst>
        <pc:spChg chg="add mod">
          <ac:chgData name="Harshada Ingle" userId="5ef19c3b34ca101a" providerId="LiveId" clId="{6B89F109-B6AC-4AD1-8660-CB73D335059B}" dt="2024-09-14T07:36:45.095" v="4443" actId="5793"/>
          <ac:spMkLst>
            <pc:docMk/>
            <pc:sldMk cId="3906343074" sldId="277"/>
            <ac:spMk id="2" creationId="{3357E95D-028F-3992-EAD4-B65069070A75}"/>
          </ac:spMkLst>
        </pc:spChg>
        <pc:spChg chg="add mod">
          <ac:chgData name="Harshada Ingle" userId="5ef19c3b34ca101a" providerId="LiveId" clId="{6B89F109-B6AC-4AD1-8660-CB73D335059B}" dt="2024-09-14T07:35:47.600" v="4412" actId="20577"/>
          <ac:spMkLst>
            <pc:docMk/>
            <pc:sldMk cId="3906343074" sldId="277"/>
            <ac:spMk id="3" creationId="{632BCC0D-7614-878F-AD5D-77E3204532A8}"/>
          </ac:spMkLst>
        </pc:spChg>
      </pc:sldChg>
      <pc:sldChg chg="add del">
        <pc:chgData name="Harshada Ingle" userId="5ef19c3b34ca101a" providerId="LiveId" clId="{6B89F109-B6AC-4AD1-8660-CB73D335059B}" dt="2024-09-14T07:28:14.736" v="4265"/>
        <pc:sldMkLst>
          <pc:docMk/>
          <pc:sldMk cId="2625855774" sldId="278"/>
        </pc:sldMkLst>
      </pc:sldChg>
      <pc:sldChg chg="addSp delSp modSp new mod">
        <pc:chgData name="Harshada Ingle" userId="5ef19c3b34ca101a" providerId="LiveId" clId="{6B89F109-B6AC-4AD1-8660-CB73D335059B}" dt="2024-09-14T07:51:22.253" v="4586" actId="5793"/>
        <pc:sldMkLst>
          <pc:docMk/>
          <pc:sldMk cId="3205818306" sldId="278"/>
        </pc:sldMkLst>
        <pc:spChg chg="add del mod">
          <ac:chgData name="Harshada Ingle" userId="5ef19c3b34ca101a" providerId="LiveId" clId="{6B89F109-B6AC-4AD1-8660-CB73D335059B}" dt="2024-09-14T07:46:27.666" v="4488"/>
          <ac:spMkLst>
            <pc:docMk/>
            <pc:sldMk cId="3205818306" sldId="278"/>
            <ac:spMk id="2" creationId="{38E5DB91-659C-BD58-42DE-D66AE3877018}"/>
          </ac:spMkLst>
        </pc:spChg>
        <pc:spChg chg="add del mod">
          <ac:chgData name="Harshada Ingle" userId="5ef19c3b34ca101a" providerId="LiveId" clId="{6B89F109-B6AC-4AD1-8660-CB73D335059B}" dt="2024-09-14T07:46:47.627" v="4503" actId="20577"/>
          <ac:spMkLst>
            <pc:docMk/>
            <pc:sldMk cId="3205818306" sldId="278"/>
            <ac:spMk id="3" creationId="{F2289BDD-B26E-4F81-371D-AF9EA1D7B3A9}"/>
          </ac:spMkLst>
        </pc:spChg>
        <pc:spChg chg="add del mod">
          <ac:chgData name="Harshada Ingle" userId="5ef19c3b34ca101a" providerId="LiveId" clId="{6B89F109-B6AC-4AD1-8660-CB73D335059B}" dt="2024-09-14T07:48:53.594" v="4509"/>
          <ac:spMkLst>
            <pc:docMk/>
            <pc:sldMk cId="3205818306" sldId="278"/>
            <ac:spMk id="4" creationId="{BD4B4251-63CD-7153-74BD-CEFDD700DB94}"/>
          </ac:spMkLst>
        </pc:spChg>
        <pc:spChg chg="add del mod">
          <ac:chgData name="Harshada Ingle" userId="5ef19c3b34ca101a" providerId="LiveId" clId="{6B89F109-B6AC-4AD1-8660-CB73D335059B}" dt="2024-09-14T07:48:53.590" v="4507" actId="478"/>
          <ac:spMkLst>
            <pc:docMk/>
            <pc:sldMk cId="3205818306" sldId="278"/>
            <ac:spMk id="5" creationId="{6E720535-7AD8-3302-FBC2-A09FD5D37C3C}"/>
          </ac:spMkLst>
        </pc:spChg>
        <pc:spChg chg="add mod">
          <ac:chgData name="Harshada Ingle" userId="5ef19c3b34ca101a" providerId="LiveId" clId="{6B89F109-B6AC-4AD1-8660-CB73D335059B}" dt="2024-09-14T07:51:22.253" v="4586" actId="5793"/>
          <ac:spMkLst>
            <pc:docMk/>
            <pc:sldMk cId="3205818306" sldId="278"/>
            <ac:spMk id="6" creationId="{6CF437D6-2427-6DB1-A86A-0C7C7DEC506A}"/>
          </ac:spMkLst>
        </pc:spChg>
      </pc:sldChg>
      <pc:sldChg chg="new del">
        <pc:chgData name="Harshada Ingle" userId="5ef19c3b34ca101a" providerId="LiveId" clId="{6B89F109-B6AC-4AD1-8660-CB73D335059B}" dt="2024-09-14T06:57:45.184" v="3653" actId="47"/>
        <pc:sldMkLst>
          <pc:docMk/>
          <pc:sldMk cId="3328117974" sldId="278"/>
        </pc:sldMkLst>
      </pc:sldChg>
      <pc:sldMasterChg chg="modTransition modSldLayout">
        <pc:chgData name="Harshada Ingle" userId="5ef19c3b34ca101a" providerId="LiveId" clId="{6B89F109-B6AC-4AD1-8660-CB73D335059B}" dt="2024-09-13T12:49:09.587" v="2185"/>
        <pc:sldMasterMkLst>
          <pc:docMk/>
          <pc:sldMasterMk cId="0" sldId="2147483648"/>
        </pc:sldMasterMkLst>
        <pc:sldLayoutChg chg="modTransition">
          <pc:chgData name="Harshada Ingle" userId="5ef19c3b34ca101a" providerId="LiveId" clId="{6B89F109-B6AC-4AD1-8660-CB73D335059B}" dt="2024-09-13T12:49:09.587" v="2185"/>
          <pc:sldLayoutMkLst>
            <pc:docMk/>
            <pc:sldMasterMk cId="0" sldId="2147483648"/>
            <pc:sldLayoutMk cId="0" sldId="2147483649"/>
          </pc:sldLayoutMkLst>
        </pc:sldLayoutChg>
        <pc:sldLayoutChg chg="modTransition">
          <pc:chgData name="Harshada Ingle" userId="5ef19c3b34ca101a" providerId="LiveId" clId="{6B89F109-B6AC-4AD1-8660-CB73D335059B}" dt="2024-09-13T12:49:09.587" v="2185"/>
          <pc:sldLayoutMkLst>
            <pc:docMk/>
            <pc:sldMasterMk cId="0" sldId="2147483648"/>
            <pc:sldLayoutMk cId="0" sldId="2147483650"/>
          </pc:sldLayoutMkLst>
        </pc:sldLayoutChg>
        <pc:sldLayoutChg chg="modTransition">
          <pc:chgData name="Harshada Ingle" userId="5ef19c3b34ca101a" providerId="LiveId" clId="{6B89F109-B6AC-4AD1-8660-CB73D335059B}" dt="2024-09-13T12:49:09.587" v="2185"/>
          <pc:sldLayoutMkLst>
            <pc:docMk/>
            <pc:sldMasterMk cId="0" sldId="2147483648"/>
            <pc:sldLayoutMk cId="0" sldId="2147483651"/>
          </pc:sldLayoutMkLst>
        </pc:sldLayoutChg>
        <pc:sldLayoutChg chg="modTransition">
          <pc:chgData name="Harshada Ingle" userId="5ef19c3b34ca101a" providerId="LiveId" clId="{6B89F109-B6AC-4AD1-8660-CB73D335059B}" dt="2024-09-13T12:49:09.587" v="2185"/>
          <pc:sldLayoutMkLst>
            <pc:docMk/>
            <pc:sldMasterMk cId="0" sldId="2147483648"/>
            <pc:sldLayoutMk cId="0" sldId="2147483652"/>
          </pc:sldLayoutMkLst>
        </pc:sldLayoutChg>
        <pc:sldLayoutChg chg="modTransition">
          <pc:chgData name="Harshada Ingle" userId="5ef19c3b34ca101a" providerId="LiveId" clId="{6B89F109-B6AC-4AD1-8660-CB73D335059B}" dt="2024-09-13T12:49:09.587" v="2185"/>
          <pc:sldLayoutMkLst>
            <pc:docMk/>
            <pc:sldMasterMk cId="0" sldId="2147483648"/>
            <pc:sldLayoutMk cId="0" sldId="2147483653"/>
          </pc:sldLayoutMkLst>
        </pc:sldLayoutChg>
        <pc:sldLayoutChg chg="modTransition">
          <pc:chgData name="Harshada Ingle" userId="5ef19c3b34ca101a" providerId="LiveId" clId="{6B89F109-B6AC-4AD1-8660-CB73D335059B}" dt="2024-09-13T12:49:09.587" v="2185"/>
          <pc:sldLayoutMkLst>
            <pc:docMk/>
            <pc:sldMasterMk cId="0" sldId="2147483648"/>
            <pc:sldLayoutMk cId="0" sldId="2147483654"/>
          </pc:sldLayoutMkLst>
        </pc:sldLayoutChg>
        <pc:sldLayoutChg chg="modTransition">
          <pc:chgData name="Harshada Ingle" userId="5ef19c3b34ca101a" providerId="LiveId" clId="{6B89F109-B6AC-4AD1-8660-CB73D335059B}" dt="2024-09-13T12:49:09.587" v="2185"/>
          <pc:sldLayoutMkLst>
            <pc:docMk/>
            <pc:sldMasterMk cId="0" sldId="2147483648"/>
            <pc:sldLayoutMk cId="0" sldId="2147483655"/>
          </pc:sldLayoutMkLst>
        </pc:sldLayoutChg>
        <pc:sldLayoutChg chg="modTransition">
          <pc:chgData name="Harshada Ingle" userId="5ef19c3b34ca101a" providerId="LiveId" clId="{6B89F109-B6AC-4AD1-8660-CB73D335059B}" dt="2024-09-13T12:49:09.587" v="2185"/>
          <pc:sldLayoutMkLst>
            <pc:docMk/>
            <pc:sldMasterMk cId="0" sldId="2147483648"/>
            <pc:sldLayoutMk cId="0" sldId="2147483656"/>
          </pc:sldLayoutMkLst>
        </pc:sldLayoutChg>
        <pc:sldLayoutChg chg="modTransition">
          <pc:chgData name="Harshada Ingle" userId="5ef19c3b34ca101a" providerId="LiveId" clId="{6B89F109-B6AC-4AD1-8660-CB73D335059B}" dt="2024-09-13T12:49:09.587" v="2185"/>
          <pc:sldLayoutMkLst>
            <pc:docMk/>
            <pc:sldMasterMk cId="0" sldId="2147483648"/>
            <pc:sldLayoutMk cId="0" sldId="2147483657"/>
          </pc:sldLayoutMkLst>
        </pc:sldLayoutChg>
        <pc:sldLayoutChg chg="modTransition">
          <pc:chgData name="Harshada Ingle" userId="5ef19c3b34ca101a" providerId="LiveId" clId="{6B89F109-B6AC-4AD1-8660-CB73D335059B}" dt="2024-09-13T12:49:09.587" v="2185"/>
          <pc:sldLayoutMkLst>
            <pc:docMk/>
            <pc:sldMasterMk cId="0" sldId="2147483648"/>
            <pc:sldLayoutMk cId="0" sldId="2147483658"/>
          </pc:sldLayoutMkLst>
        </pc:sldLayoutChg>
        <pc:sldLayoutChg chg="modTransition">
          <pc:chgData name="Harshada Ingle" userId="5ef19c3b34ca101a" providerId="LiveId" clId="{6B89F109-B6AC-4AD1-8660-CB73D335059B}" dt="2024-09-13T12:49:09.587" v="2185"/>
          <pc:sldLayoutMkLst>
            <pc:docMk/>
            <pc:sldMasterMk cId="0" sldId="2147483648"/>
            <pc:sldLayoutMk cId="0" sldId="2147483659"/>
          </pc:sldLayoutMkLst>
        </pc:sldLayoutChg>
        <pc:sldLayoutChg chg="modTransition">
          <pc:chgData name="Harshada Ingle" userId="5ef19c3b34ca101a" providerId="LiveId" clId="{6B89F109-B6AC-4AD1-8660-CB73D335059B}" dt="2024-09-13T12:49:09.587" v="2185"/>
          <pc:sldLayoutMkLst>
            <pc:docMk/>
            <pc:sldMasterMk cId="0" sldId="2147483648"/>
            <pc:sldLayoutMk cId="0" sldId="2147483660"/>
          </pc:sldLayoutMkLst>
        </pc:sldLayoutChg>
        <pc:sldLayoutChg chg="modTransition">
          <pc:chgData name="Harshada Ingle" userId="5ef19c3b34ca101a" providerId="LiveId" clId="{6B89F109-B6AC-4AD1-8660-CB73D335059B}" dt="2024-09-13T12:49:09.587" v="2185"/>
          <pc:sldLayoutMkLst>
            <pc:docMk/>
            <pc:sldMasterMk cId="0" sldId="2147483648"/>
            <pc:sldLayoutMk cId="0" sldId="2147483663"/>
          </pc:sldLayoutMkLst>
        </pc:sldLayoutChg>
        <pc:sldLayoutChg chg="modTransition">
          <pc:chgData name="Harshada Ingle" userId="5ef19c3b34ca101a" providerId="LiveId" clId="{6B89F109-B6AC-4AD1-8660-CB73D335059B}" dt="2024-09-13T12:49:09.587" v="2185"/>
          <pc:sldLayoutMkLst>
            <pc:docMk/>
            <pc:sldMasterMk cId="0" sldId="2147483648"/>
            <pc:sldLayoutMk cId="0" sldId="2147483664"/>
          </pc:sldLayoutMkLst>
        </pc:sldLayoutChg>
        <pc:sldLayoutChg chg="modTransition">
          <pc:chgData name="Harshada Ingle" userId="5ef19c3b34ca101a" providerId="LiveId" clId="{6B89F109-B6AC-4AD1-8660-CB73D335059B}" dt="2024-09-13T12:49:09.587" v="2185"/>
          <pc:sldLayoutMkLst>
            <pc:docMk/>
            <pc:sldMasterMk cId="0" sldId="2147483648"/>
            <pc:sldLayoutMk cId="0" sldId="2147483665"/>
          </pc:sldLayoutMkLst>
        </pc:sldLayoutChg>
        <pc:sldLayoutChg chg="modTransition">
          <pc:chgData name="Harshada Ingle" userId="5ef19c3b34ca101a" providerId="LiveId" clId="{6B89F109-B6AC-4AD1-8660-CB73D335059B}" dt="2024-09-13T12:49:09.587" v="2185"/>
          <pc:sldLayoutMkLst>
            <pc:docMk/>
            <pc:sldMasterMk cId="0" sldId="2147483648"/>
            <pc:sldLayoutMk cId="0" sldId="2147483666"/>
          </pc:sldLayoutMkLst>
        </pc:sldLayoutChg>
        <pc:sldLayoutChg chg="modTransition">
          <pc:chgData name="Harshada Ingle" userId="5ef19c3b34ca101a" providerId="LiveId" clId="{6B89F109-B6AC-4AD1-8660-CB73D335059B}" dt="2024-09-13T12:49:09.587" v="2185"/>
          <pc:sldLayoutMkLst>
            <pc:docMk/>
            <pc:sldMasterMk cId="0" sldId="2147483648"/>
            <pc:sldLayoutMk cId="0" sldId="214748366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3A61EF-0F09-4CC1-BC4B-E3EEFD64DEE2}" type="doc">
      <dgm:prSet loTypeId="urn:microsoft.com/office/officeart/2005/8/layout/vList6" loCatId="process" qsTypeId="urn:microsoft.com/office/officeart/2005/8/quickstyle/3d2" qsCatId="3D" csTypeId="urn:microsoft.com/office/officeart/2005/8/colors/accent1_2" csCatId="accent1" phldr="1"/>
      <dgm:spPr/>
      <dgm:t>
        <a:bodyPr/>
        <a:lstStyle/>
        <a:p>
          <a:endParaRPr lang="en-IN"/>
        </a:p>
      </dgm:t>
    </dgm:pt>
    <dgm:pt modelId="{DD07D8B2-AD48-46AC-983C-77DCBF4F01C7}">
      <dgm:prSet phldrT="[Text]"/>
      <dgm:spPr/>
      <dgm:t>
        <a:bodyPr/>
        <a:lstStyle/>
        <a:p>
          <a:r>
            <a:rPr lang="en-IN" dirty="0"/>
            <a:t>objective</a:t>
          </a:r>
        </a:p>
      </dgm:t>
    </dgm:pt>
    <dgm:pt modelId="{F4468144-737A-4B1D-814E-FAD523A90384}" type="parTrans" cxnId="{BBA28F3C-88C3-4123-B7D6-D0033B9EF979}">
      <dgm:prSet/>
      <dgm:spPr/>
      <dgm:t>
        <a:bodyPr/>
        <a:lstStyle/>
        <a:p>
          <a:endParaRPr lang="en-IN"/>
        </a:p>
      </dgm:t>
    </dgm:pt>
    <dgm:pt modelId="{D136B76B-1848-4176-9D51-5E34381E5719}" type="sibTrans" cxnId="{BBA28F3C-88C3-4123-B7D6-D0033B9EF979}">
      <dgm:prSet/>
      <dgm:spPr/>
      <dgm:t>
        <a:bodyPr/>
        <a:lstStyle/>
        <a:p>
          <a:endParaRPr lang="en-IN"/>
        </a:p>
      </dgm:t>
    </dgm:pt>
    <dgm:pt modelId="{B22192CC-4208-43AC-9295-A699D9604AF3}">
      <dgm:prSet phldrT="[Text]"/>
      <dgm:spPr/>
      <dgm:t>
        <a:bodyPr/>
        <a:lstStyle/>
        <a:p>
          <a:pPr algn="l">
            <a:buClrTx/>
            <a:buSzTx/>
            <a:buFontTx/>
            <a:buChar char="•"/>
          </a:pPr>
          <a:r>
            <a:rPr kumimoji="0" lang="en-US" altLang="en-US" b="0" i="0" u="none" strike="noStrike" cap="none" normalizeH="0" baseline="0" dirty="0">
              <a:ln/>
              <a:effectLst/>
              <a:latin typeface="Arial" panose="020B0604020202020204" pitchFamily="34" charset="0"/>
            </a:rPr>
            <a:t>Explain the importance of anomaly detection in cloud monitoring.</a:t>
          </a:r>
          <a:endParaRPr lang="en-IN" dirty="0"/>
        </a:p>
      </dgm:t>
    </dgm:pt>
    <dgm:pt modelId="{8FFDE141-AF14-4A3F-958D-7F9894ACDF55}" type="parTrans" cxnId="{DE675F90-732F-40AB-B6C2-2F6CEE484990}">
      <dgm:prSet/>
      <dgm:spPr/>
      <dgm:t>
        <a:bodyPr/>
        <a:lstStyle/>
        <a:p>
          <a:endParaRPr lang="en-IN"/>
        </a:p>
      </dgm:t>
    </dgm:pt>
    <dgm:pt modelId="{AEED2AFD-8F40-45AA-8912-3964103CF2BC}" type="sibTrans" cxnId="{DE675F90-732F-40AB-B6C2-2F6CEE484990}">
      <dgm:prSet/>
      <dgm:spPr/>
      <dgm:t>
        <a:bodyPr/>
        <a:lstStyle/>
        <a:p>
          <a:endParaRPr lang="en-IN"/>
        </a:p>
      </dgm:t>
    </dgm:pt>
    <dgm:pt modelId="{B7E69B55-7448-4713-9DDA-1F31EB23E461}">
      <dgm:prSet phldrT="[Text]"/>
      <dgm:spPr/>
      <dgm:t>
        <a:bodyPr/>
        <a:lstStyle/>
        <a:p>
          <a:r>
            <a:rPr kumimoji="0" lang="en-US" altLang="en-US" b="1" i="0" u="none" strike="noStrike" cap="none" normalizeH="0" baseline="0">
              <a:ln/>
              <a:effectLst/>
              <a:latin typeface="Arial" panose="020B0604020202020204" pitchFamily="34" charset="0"/>
            </a:rPr>
            <a:t>Agenda</a:t>
          </a:r>
          <a:endParaRPr lang="en-IN" dirty="0"/>
        </a:p>
      </dgm:t>
    </dgm:pt>
    <dgm:pt modelId="{184D9C57-FF72-49F8-934B-2A0BD5CB1C3A}" type="parTrans" cxnId="{F4C0773E-5BA6-4370-9B2D-C1169121888A}">
      <dgm:prSet/>
      <dgm:spPr/>
      <dgm:t>
        <a:bodyPr/>
        <a:lstStyle/>
        <a:p>
          <a:endParaRPr lang="en-IN"/>
        </a:p>
      </dgm:t>
    </dgm:pt>
    <dgm:pt modelId="{CD49D973-93BA-4380-83A0-70B13F5E0CF2}" type="sibTrans" cxnId="{F4C0773E-5BA6-4370-9B2D-C1169121888A}">
      <dgm:prSet/>
      <dgm:spPr/>
      <dgm:t>
        <a:bodyPr/>
        <a:lstStyle/>
        <a:p>
          <a:endParaRPr lang="en-IN"/>
        </a:p>
      </dgm:t>
    </dgm:pt>
    <dgm:pt modelId="{D064FF89-0579-4B2A-B8CC-0C5CC3BFA6EF}">
      <dgm:prSet phldrT="[Text]"/>
      <dgm:spPr/>
      <dgm:t>
        <a:bodyPr/>
        <a:lstStyle/>
        <a:p>
          <a:r>
            <a:rPr lang="en-IN" dirty="0"/>
            <a:t>Overview of data</a:t>
          </a:r>
        </a:p>
      </dgm:t>
    </dgm:pt>
    <dgm:pt modelId="{EEE756C5-C40D-4CE5-91E5-ECD686C073C0}" type="parTrans" cxnId="{472BB6D1-FE7D-4D2B-A8B4-D393FB2A0D4D}">
      <dgm:prSet/>
      <dgm:spPr/>
      <dgm:t>
        <a:bodyPr/>
        <a:lstStyle/>
        <a:p>
          <a:endParaRPr lang="en-IN"/>
        </a:p>
      </dgm:t>
    </dgm:pt>
    <dgm:pt modelId="{1A53E8EB-3E9E-407F-9433-2A04A910A888}" type="sibTrans" cxnId="{472BB6D1-FE7D-4D2B-A8B4-D393FB2A0D4D}">
      <dgm:prSet/>
      <dgm:spPr/>
      <dgm:t>
        <a:bodyPr/>
        <a:lstStyle/>
        <a:p>
          <a:endParaRPr lang="en-IN"/>
        </a:p>
      </dgm:t>
    </dgm:pt>
    <dgm:pt modelId="{63E32F22-FD6D-491E-9EA5-5D60EA364B8A}">
      <dgm:prSet phldrT="[Text]"/>
      <dgm:spPr/>
      <dgm:t>
        <a:bodyPr/>
        <a:lstStyle/>
        <a:p>
          <a:r>
            <a:rPr lang="en-IN" dirty="0"/>
            <a:t>Techniques used to solve dataset.</a:t>
          </a:r>
        </a:p>
      </dgm:t>
    </dgm:pt>
    <dgm:pt modelId="{6B458E0B-CFF3-461C-AE8A-2A2B4978F37C}" type="parTrans" cxnId="{AE0A8553-D20D-45DD-9688-532041638286}">
      <dgm:prSet/>
      <dgm:spPr/>
      <dgm:t>
        <a:bodyPr/>
        <a:lstStyle/>
        <a:p>
          <a:endParaRPr lang="en-IN"/>
        </a:p>
      </dgm:t>
    </dgm:pt>
    <dgm:pt modelId="{3E1EC74B-6493-4C43-B29C-E995B858F58D}" type="sibTrans" cxnId="{AE0A8553-D20D-45DD-9688-532041638286}">
      <dgm:prSet/>
      <dgm:spPr/>
      <dgm:t>
        <a:bodyPr/>
        <a:lstStyle/>
        <a:p>
          <a:endParaRPr lang="en-IN"/>
        </a:p>
      </dgm:t>
    </dgm:pt>
    <dgm:pt modelId="{B72EA094-3ACB-4517-8DD1-D08A501FA7BD}">
      <dgm:prSet phldrT="[Text]"/>
      <dgm:spPr/>
      <dgm:t>
        <a:bodyPr/>
        <a:lstStyle/>
        <a:p>
          <a:r>
            <a:rPr lang="en-IN" dirty="0"/>
            <a:t>Tools</a:t>
          </a:r>
        </a:p>
      </dgm:t>
    </dgm:pt>
    <dgm:pt modelId="{A49285D1-2155-451F-A86F-DC9D738221C3}" type="parTrans" cxnId="{392187D6-0970-42A7-8586-23BCE10FDF65}">
      <dgm:prSet/>
      <dgm:spPr/>
      <dgm:t>
        <a:bodyPr/>
        <a:lstStyle/>
        <a:p>
          <a:endParaRPr lang="en-IN"/>
        </a:p>
      </dgm:t>
    </dgm:pt>
    <dgm:pt modelId="{17E75458-F147-46D1-BD5D-FBACC1155AC4}" type="sibTrans" cxnId="{392187D6-0970-42A7-8586-23BCE10FDF65}">
      <dgm:prSet/>
      <dgm:spPr/>
      <dgm:t>
        <a:bodyPr/>
        <a:lstStyle/>
        <a:p>
          <a:endParaRPr lang="en-IN"/>
        </a:p>
      </dgm:t>
    </dgm:pt>
    <dgm:pt modelId="{2CAEE0C4-B045-4F3D-8755-77BDAF6560DD}">
      <dgm:prSet phldrT="[Text]"/>
      <dgm:spPr/>
      <dgm:t>
        <a:bodyPr/>
        <a:lstStyle/>
        <a:p>
          <a:r>
            <a:rPr lang="en-IN" dirty="0"/>
            <a:t>Case study</a:t>
          </a:r>
        </a:p>
      </dgm:t>
    </dgm:pt>
    <dgm:pt modelId="{EF46D21B-34E8-46DF-8165-04657D283BED}" type="parTrans" cxnId="{95D011EA-F36A-4992-ABC9-173AE2742A70}">
      <dgm:prSet/>
      <dgm:spPr/>
      <dgm:t>
        <a:bodyPr/>
        <a:lstStyle/>
        <a:p>
          <a:endParaRPr lang="en-IN"/>
        </a:p>
      </dgm:t>
    </dgm:pt>
    <dgm:pt modelId="{FA0A1AA8-F299-4047-8ACB-F9E6E46F4180}" type="sibTrans" cxnId="{95D011EA-F36A-4992-ABC9-173AE2742A70}">
      <dgm:prSet/>
      <dgm:spPr/>
      <dgm:t>
        <a:bodyPr/>
        <a:lstStyle/>
        <a:p>
          <a:endParaRPr lang="en-IN"/>
        </a:p>
      </dgm:t>
    </dgm:pt>
    <dgm:pt modelId="{11285E81-918D-446E-B20B-24607E3A1D7C}">
      <dgm:prSet phldrT="[Text]"/>
      <dgm:spPr/>
      <dgm:t>
        <a:bodyPr/>
        <a:lstStyle/>
        <a:p>
          <a:pPr algn="l">
            <a:buClrTx/>
            <a:buSzTx/>
            <a:buFontTx/>
            <a:buChar char="•"/>
          </a:pPr>
          <a:endParaRPr lang="en-IN" dirty="0">
            <a:solidFill>
              <a:schemeClr val="bg1"/>
            </a:solidFill>
          </a:endParaRPr>
        </a:p>
      </dgm:t>
    </dgm:pt>
    <dgm:pt modelId="{D49AD868-73D8-4433-987D-216E5B88CD8A}" type="parTrans" cxnId="{9D3074FF-2236-406E-92A7-4E4E1741B164}">
      <dgm:prSet/>
      <dgm:spPr/>
      <dgm:t>
        <a:bodyPr/>
        <a:lstStyle/>
        <a:p>
          <a:endParaRPr lang="en-IN"/>
        </a:p>
      </dgm:t>
    </dgm:pt>
    <dgm:pt modelId="{6C4496C3-2ECD-40C0-9C36-AF41D3FE1CE3}" type="sibTrans" cxnId="{9D3074FF-2236-406E-92A7-4E4E1741B164}">
      <dgm:prSet/>
      <dgm:spPr/>
      <dgm:t>
        <a:bodyPr/>
        <a:lstStyle/>
        <a:p>
          <a:endParaRPr lang="en-IN"/>
        </a:p>
      </dgm:t>
    </dgm:pt>
    <dgm:pt modelId="{8F4BA3CC-2D35-4907-8CD2-0BE9D00148E8}" type="pres">
      <dgm:prSet presAssocID="{043A61EF-0F09-4CC1-BC4B-E3EEFD64DEE2}" presName="Name0" presStyleCnt="0">
        <dgm:presLayoutVars>
          <dgm:dir/>
          <dgm:animLvl val="lvl"/>
          <dgm:resizeHandles/>
        </dgm:presLayoutVars>
      </dgm:prSet>
      <dgm:spPr/>
    </dgm:pt>
    <dgm:pt modelId="{4D65A8A0-2328-475A-AC3A-6FBEC5D70267}" type="pres">
      <dgm:prSet presAssocID="{DD07D8B2-AD48-46AC-983C-77DCBF4F01C7}" presName="linNode" presStyleCnt="0"/>
      <dgm:spPr/>
    </dgm:pt>
    <dgm:pt modelId="{A226DEC1-2471-4B35-A806-EAF2D3B7CA0A}" type="pres">
      <dgm:prSet presAssocID="{DD07D8B2-AD48-46AC-983C-77DCBF4F01C7}" presName="parentShp" presStyleLbl="node1" presStyleIdx="0" presStyleCnt="2" custLinFactNeighborX="-2210" custLinFactNeighborY="3209">
        <dgm:presLayoutVars>
          <dgm:bulletEnabled val="1"/>
        </dgm:presLayoutVars>
      </dgm:prSet>
      <dgm:spPr/>
    </dgm:pt>
    <dgm:pt modelId="{DB128A87-8752-43CB-901B-D40F8A818425}" type="pres">
      <dgm:prSet presAssocID="{DD07D8B2-AD48-46AC-983C-77DCBF4F01C7}" presName="childShp" presStyleLbl="bgAccFollowNode1" presStyleIdx="0" presStyleCnt="2">
        <dgm:presLayoutVars>
          <dgm:bulletEnabled val="1"/>
        </dgm:presLayoutVars>
      </dgm:prSet>
      <dgm:spPr/>
    </dgm:pt>
    <dgm:pt modelId="{3B640673-0F05-481F-AB73-09B7CE5C5981}" type="pres">
      <dgm:prSet presAssocID="{D136B76B-1848-4176-9D51-5E34381E5719}" presName="spacing" presStyleCnt="0"/>
      <dgm:spPr/>
    </dgm:pt>
    <dgm:pt modelId="{AC9DC22D-2F6C-4429-A170-CF72DAD1D46B}" type="pres">
      <dgm:prSet presAssocID="{B7E69B55-7448-4713-9DDA-1F31EB23E461}" presName="linNode" presStyleCnt="0"/>
      <dgm:spPr/>
    </dgm:pt>
    <dgm:pt modelId="{3958B5DB-86C7-4095-AD45-A1B6A051F221}" type="pres">
      <dgm:prSet presAssocID="{B7E69B55-7448-4713-9DDA-1F31EB23E461}" presName="parentShp" presStyleLbl="node1" presStyleIdx="1" presStyleCnt="2">
        <dgm:presLayoutVars>
          <dgm:bulletEnabled val="1"/>
        </dgm:presLayoutVars>
      </dgm:prSet>
      <dgm:spPr/>
    </dgm:pt>
    <dgm:pt modelId="{085D11C3-25E1-4590-9E11-4E52A1A38F64}" type="pres">
      <dgm:prSet presAssocID="{B7E69B55-7448-4713-9DDA-1F31EB23E461}" presName="childShp" presStyleLbl="bgAccFollowNode1" presStyleIdx="1" presStyleCnt="2">
        <dgm:presLayoutVars>
          <dgm:bulletEnabled val="1"/>
        </dgm:presLayoutVars>
      </dgm:prSet>
      <dgm:spPr/>
    </dgm:pt>
  </dgm:ptLst>
  <dgm:cxnLst>
    <dgm:cxn modelId="{14338E2F-1511-4BAE-89E9-60EF7B2D3E8C}" type="presOf" srcId="{63E32F22-FD6D-491E-9EA5-5D60EA364B8A}" destId="{085D11C3-25E1-4590-9E11-4E52A1A38F64}" srcOrd="0" destOrd="1" presId="urn:microsoft.com/office/officeart/2005/8/layout/vList6"/>
    <dgm:cxn modelId="{2AF9CE30-B4C1-41F3-B060-F6B494FD24EE}" type="presOf" srcId="{DD07D8B2-AD48-46AC-983C-77DCBF4F01C7}" destId="{A226DEC1-2471-4B35-A806-EAF2D3B7CA0A}" srcOrd="0" destOrd="0" presId="urn:microsoft.com/office/officeart/2005/8/layout/vList6"/>
    <dgm:cxn modelId="{BBA28F3C-88C3-4123-B7D6-D0033B9EF979}" srcId="{043A61EF-0F09-4CC1-BC4B-E3EEFD64DEE2}" destId="{DD07D8B2-AD48-46AC-983C-77DCBF4F01C7}" srcOrd="0" destOrd="0" parTransId="{F4468144-737A-4B1D-814E-FAD523A90384}" sibTransId="{D136B76B-1848-4176-9D51-5E34381E5719}"/>
    <dgm:cxn modelId="{F4C0773E-5BA6-4370-9B2D-C1169121888A}" srcId="{043A61EF-0F09-4CC1-BC4B-E3EEFD64DEE2}" destId="{B7E69B55-7448-4713-9DDA-1F31EB23E461}" srcOrd="1" destOrd="0" parTransId="{184D9C57-FF72-49F8-934B-2A0BD5CB1C3A}" sibTransId="{CD49D973-93BA-4380-83A0-70B13F5E0CF2}"/>
    <dgm:cxn modelId="{E1210B47-9C75-46D5-AC8E-DD9C682D2896}" type="presOf" srcId="{B22192CC-4208-43AC-9295-A699D9604AF3}" destId="{DB128A87-8752-43CB-901B-D40F8A818425}" srcOrd="0" destOrd="1" presId="urn:microsoft.com/office/officeart/2005/8/layout/vList6"/>
    <dgm:cxn modelId="{D9A75E6F-CA9F-4E43-AD9C-D2D38B5543AC}" type="presOf" srcId="{2CAEE0C4-B045-4F3D-8755-77BDAF6560DD}" destId="{085D11C3-25E1-4590-9E11-4E52A1A38F64}" srcOrd="0" destOrd="3" presId="urn:microsoft.com/office/officeart/2005/8/layout/vList6"/>
    <dgm:cxn modelId="{AE0A8553-D20D-45DD-9688-532041638286}" srcId="{B7E69B55-7448-4713-9DDA-1F31EB23E461}" destId="{63E32F22-FD6D-491E-9EA5-5D60EA364B8A}" srcOrd="1" destOrd="0" parTransId="{6B458E0B-CFF3-461C-AE8A-2A2B4978F37C}" sibTransId="{3E1EC74B-6493-4C43-B29C-E995B858F58D}"/>
    <dgm:cxn modelId="{1F597E58-C732-4F8A-8983-2ADAA6E4C0D7}" type="presOf" srcId="{11285E81-918D-446E-B20B-24607E3A1D7C}" destId="{DB128A87-8752-43CB-901B-D40F8A818425}" srcOrd="0" destOrd="0" presId="urn:microsoft.com/office/officeart/2005/8/layout/vList6"/>
    <dgm:cxn modelId="{DE675F90-732F-40AB-B6C2-2F6CEE484990}" srcId="{DD07D8B2-AD48-46AC-983C-77DCBF4F01C7}" destId="{B22192CC-4208-43AC-9295-A699D9604AF3}" srcOrd="1" destOrd="0" parTransId="{8FFDE141-AF14-4A3F-958D-7F9894ACDF55}" sibTransId="{AEED2AFD-8F40-45AA-8912-3964103CF2BC}"/>
    <dgm:cxn modelId="{00AA83A0-73CC-4460-944A-F9E8BCD57B09}" type="presOf" srcId="{B7E69B55-7448-4713-9DDA-1F31EB23E461}" destId="{3958B5DB-86C7-4095-AD45-A1B6A051F221}" srcOrd="0" destOrd="0" presId="urn:microsoft.com/office/officeart/2005/8/layout/vList6"/>
    <dgm:cxn modelId="{09CDC8AD-803C-4C8E-AF91-47E1AA4B858C}" type="presOf" srcId="{043A61EF-0F09-4CC1-BC4B-E3EEFD64DEE2}" destId="{8F4BA3CC-2D35-4907-8CD2-0BE9D00148E8}" srcOrd="0" destOrd="0" presId="urn:microsoft.com/office/officeart/2005/8/layout/vList6"/>
    <dgm:cxn modelId="{F6D253C6-5371-49EF-82B6-D1997D8D446F}" type="presOf" srcId="{D064FF89-0579-4B2A-B8CC-0C5CC3BFA6EF}" destId="{085D11C3-25E1-4590-9E11-4E52A1A38F64}" srcOrd="0" destOrd="0" presId="urn:microsoft.com/office/officeart/2005/8/layout/vList6"/>
    <dgm:cxn modelId="{472BB6D1-FE7D-4D2B-A8B4-D393FB2A0D4D}" srcId="{B7E69B55-7448-4713-9DDA-1F31EB23E461}" destId="{D064FF89-0579-4B2A-B8CC-0C5CC3BFA6EF}" srcOrd="0" destOrd="0" parTransId="{EEE756C5-C40D-4CE5-91E5-ECD686C073C0}" sibTransId="{1A53E8EB-3E9E-407F-9433-2A04A910A888}"/>
    <dgm:cxn modelId="{392187D6-0970-42A7-8586-23BCE10FDF65}" srcId="{B7E69B55-7448-4713-9DDA-1F31EB23E461}" destId="{B72EA094-3ACB-4517-8DD1-D08A501FA7BD}" srcOrd="2" destOrd="0" parTransId="{A49285D1-2155-451F-A86F-DC9D738221C3}" sibTransId="{17E75458-F147-46D1-BD5D-FBACC1155AC4}"/>
    <dgm:cxn modelId="{95D011EA-F36A-4992-ABC9-173AE2742A70}" srcId="{B7E69B55-7448-4713-9DDA-1F31EB23E461}" destId="{2CAEE0C4-B045-4F3D-8755-77BDAF6560DD}" srcOrd="3" destOrd="0" parTransId="{EF46D21B-34E8-46DF-8165-04657D283BED}" sibTransId="{FA0A1AA8-F299-4047-8ACB-F9E6E46F4180}"/>
    <dgm:cxn modelId="{3440DAEC-2F84-4A65-B061-8ACBC3B5D25C}" type="presOf" srcId="{B72EA094-3ACB-4517-8DD1-D08A501FA7BD}" destId="{085D11C3-25E1-4590-9E11-4E52A1A38F64}" srcOrd="0" destOrd="2" presId="urn:microsoft.com/office/officeart/2005/8/layout/vList6"/>
    <dgm:cxn modelId="{9D3074FF-2236-406E-92A7-4E4E1741B164}" srcId="{DD07D8B2-AD48-46AC-983C-77DCBF4F01C7}" destId="{11285E81-918D-446E-B20B-24607E3A1D7C}" srcOrd="0" destOrd="0" parTransId="{D49AD868-73D8-4433-987D-216E5B88CD8A}" sibTransId="{6C4496C3-2ECD-40C0-9C36-AF41D3FE1CE3}"/>
    <dgm:cxn modelId="{A36214FC-806A-4C9A-8048-9272EDCCB686}" type="presParOf" srcId="{8F4BA3CC-2D35-4907-8CD2-0BE9D00148E8}" destId="{4D65A8A0-2328-475A-AC3A-6FBEC5D70267}" srcOrd="0" destOrd="0" presId="urn:microsoft.com/office/officeart/2005/8/layout/vList6"/>
    <dgm:cxn modelId="{7FCB5339-D181-4AD9-A4A7-723A9CF5F4E0}" type="presParOf" srcId="{4D65A8A0-2328-475A-AC3A-6FBEC5D70267}" destId="{A226DEC1-2471-4B35-A806-EAF2D3B7CA0A}" srcOrd="0" destOrd="0" presId="urn:microsoft.com/office/officeart/2005/8/layout/vList6"/>
    <dgm:cxn modelId="{F6368FA9-A757-4C2A-A053-0C97EBEA9DDE}" type="presParOf" srcId="{4D65A8A0-2328-475A-AC3A-6FBEC5D70267}" destId="{DB128A87-8752-43CB-901B-D40F8A818425}" srcOrd="1" destOrd="0" presId="urn:microsoft.com/office/officeart/2005/8/layout/vList6"/>
    <dgm:cxn modelId="{C4D12886-7E82-4B05-A063-D995B1509B01}" type="presParOf" srcId="{8F4BA3CC-2D35-4907-8CD2-0BE9D00148E8}" destId="{3B640673-0F05-481F-AB73-09B7CE5C5981}" srcOrd="1" destOrd="0" presId="urn:microsoft.com/office/officeart/2005/8/layout/vList6"/>
    <dgm:cxn modelId="{8010031E-4665-44CD-A2DE-472EF66AE25B}" type="presParOf" srcId="{8F4BA3CC-2D35-4907-8CD2-0BE9D00148E8}" destId="{AC9DC22D-2F6C-4429-A170-CF72DAD1D46B}" srcOrd="2" destOrd="0" presId="urn:microsoft.com/office/officeart/2005/8/layout/vList6"/>
    <dgm:cxn modelId="{B283D7D3-7C6F-4D5E-949C-C9CA8E2C9AE0}" type="presParOf" srcId="{AC9DC22D-2F6C-4429-A170-CF72DAD1D46B}" destId="{3958B5DB-86C7-4095-AD45-A1B6A051F221}" srcOrd="0" destOrd="0" presId="urn:microsoft.com/office/officeart/2005/8/layout/vList6"/>
    <dgm:cxn modelId="{1C706475-B8B7-4892-9492-1E850B374D65}" type="presParOf" srcId="{AC9DC22D-2F6C-4429-A170-CF72DAD1D46B}" destId="{085D11C3-25E1-4590-9E11-4E52A1A38F64}"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28A87-8752-43CB-901B-D40F8A818425}">
      <dsp:nvSpPr>
        <dsp:cNvPr id="0" name=""/>
        <dsp:cNvSpPr/>
      </dsp:nvSpPr>
      <dsp:spPr>
        <a:xfrm>
          <a:off x="2372851" y="471"/>
          <a:ext cx="3559277" cy="1838677"/>
        </a:xfrm>
        <a:prstGeom prst="rightArrow">
          <a:avLst>
            <a:gd name="adj1" fmla="val 75000"/>
            <a:gd name="adj2" fmla="val 50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lrTx/>
            <a:buSzTx/>
            <a:buFontTx/>
            <a:buChar char="•"/>
          </a:pPr>
          <a:endParaRPr lang="en-IN" sz="1700" kern="1200" dirty="0">
            <a:solidFill>
              <a:schemeClr val="bg1"/>
            </a:solidFill>
          </a:endParaRPr>
        </a:p>
        <a:p>
          <a:pPr marL="171450" lvl="1" indent="-171450" algn="l" defTabSz="755650">
            <a:lnSpc>
              <a:spcPct val="90000"/>
            </a:lnSpc>
            <a:spcBef>
              <a:spcPct val="0"/>
            </a:spcBef>
            <a:spcAft>
              <a:spcPct val="15000"/>
            </a:spcAft>
            <a:buClrTx/>
            <a:buSzTx/>
            <a:buFontTx/>
            <a:buChar char="•"/>
          </a:pPr>
          <a:r>
            <a:rPr kumimoji="0" lang="en-US" altLang="en-US" sz="1700" b="0" i="0" u="none" strike="noStrike" kern="1200" cap="none" normalizeH="0" baseline="0" dirty="0">
              <a:ln/>
              <a:effectLst/>
              <a:latin typeface="Arial" panose="020B0604020202020204" pitchFamily="34" charset="0"/>
            </a:rPr>
            <a:t>Explain the importance of anomaly detection in cloud monitoring.</a:t>
          </a:r>
          <a:endParaRPr lang="en-IN" sz="1700" kern="1200" dirty="0"/>
        </a:p>
      </dsp:txBody>
      <dsp:txXfrm>
        <a:off x="2372851" y="230306"/>
        <a:ext cx="2869773" cy="1379007"/>
      </dsp:txXfrm>
    </dsp:sp>
    <dsp:sp modelId="{A226DEC1-2471-4B35-A806-EAF2D3B7CA0A}">
      <dsp:nvSpPr>
        <dsp:cNvPr id="0" name=""/>
        <dsp:cNvSpPr/>
      </dsp:nvSpPr>
      <dsp:spPr>
        <a:xfrm>
          <a:off x="0" y="59474"/>
          <a:ext cx="2372851" cy="1838677"/>
        </a:xfrm>
        <a:prstGeom prst="round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IN" sz="3900" kern="1200" dirty="0"/>
            <a:t>objective</a:t>
          </a:r>
        </a:p>
      </dsp:txBody>
      <dsp:txXfrm>
        <a:off x="89757" y="149231"/>
        <a:ext cx="2193337" cy="1659163"/>
      </dsp:txXfrm>
    </dsp:sp>
    <dsp:sp modelId="{085D11C3-25E1-4590-9E11-4E52A1A38F64}">
      <dsp:nvSpPr>
        <dsp:cNvPr id="0" name=""/>
        <dsp:cNvSpPr/>
      </dsp:nvSpPr>
      <dsp:spPr>
        <a:xfrm>
          <a:off x="2372851" y="2023016"/>
          <a:ext cx="3559277" cy="1838677"/>
        </a:xfrm>
        <a:prstGeom prst="rightArrow">
          <a:avLst>
            <a:gd name="adj1" fmla="val 75000"/>
            <a:gd name="adj2" fmla="val 50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IN" sz="1700" kern="1200" dirty="0"/>
            <a:t>Overview of data</a:t>
          </a:r>
        </a:p>
        <a:p>
          <a:pPr marL="171450" lvl="1" indent="-171450" algn="l" defTabSz="755650">
            <a:lnSpc>
              <a:spcPct val="90000"/>
            </a:lnSpc>
            <a:spcBef>
              <a:spcPct val="0"/>
            </a:spcBef>
            <a:spcAft>
              <a:spcPct val="15000"/>
            </a:spcAft>
            <a:buChar char="•"/>
          </a:pPr>
          <a:r>
            <a:rPr lang="en-IN" sz="1700" kern="1200" dirty="0"/>
            <a:t>Techniques used to solve dataset.</a:t>
          </a:r>
        </a:p>
        <a:p>
          <a:pPr marL="171450" lvl="1" indent="-171450" algn="l" defTabSz="755650">
            <a:lnSpc>
              <a:spcPct val="90000"/>
            </a:lnSpc>
            <a:spcBef>
              <a:spcPct val="0"/>
            </a:spcBef>
            <a:spcAft>
              <a:spcPct val="15000"/>
            </a:spcAft>
            <a:buChar char="•"/>
          </a:pPr>
          <a:r>
            <a:rPr lang="en-IN" sz="1700" kern="1200" dirty="0"/>
            <a:t>Tools</a:t>
          </a:r>
        </a:p>
        <a:p>
          <a:pPr marL="171450" lvl="1" indent="-171450" algn="l" defTabSz="755650">
            <a:lnSpc>
              <a:spcPct val="90000"/>
            </a:lnSpc>
            <a:spcBef>
              <a:spcPct val="0"/>
            </a:spcBef>
            <a:spcAft>
              <a:spcPct val="15000"/>
            </a:spcAft>
            <a:buChar char="•"/>
          </a:pPr>
          <a:r>
            <a:rPr lang="en-IN" sz="1700" kern="1200" dirty="0"/>
            <a:t>Case study</a:t>
          </a:r>
        </a:p>
      </dsp:txBody>
      <dsp:txXfrm>
        <a:off x="2372851" y="2252851"/>
        <a:ext cx="2869773" cy="1379007"/>
      </dsp:txXfrm>
    </dsp:sp>
    <dsp:sp modelId="{3958B5DB-86C7-4095-AD45-A1B6A051F221}">
      <dsp:nvSpPr>
        <dsp:cNvPr id="0" name=""/>
        <dsp:cNvSpPr/>
      </dsp:nvSpPr>
      <dsp:spPr>
        <a:xfrm>
          <a:off x="0" y="2023016"/>
          <a:ext cx="2372851" cy="1838677"/>
        </a:xfrm>
        <a:prstGeom prst="round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kumimoji="0" lang="en-US" altLang="en-US" sz="3900" b="1" i="0" u="none" strike="noStrike" kern="1200" cap="none" normalizeH="0" baseline="0">
              <a:ln/>
              <a:effectLst/>
              <a:latin typeface="Arial" panose="020B0604020202020204" pitchFamily="34" charset="0"/>
            </a:rPr>
            <a:t>Agenda</a:t>
          </a:r>
          <a:endParaRPr lang="en-IN" sz="3900" kern="1200" dirty="0"/>
        </a:p>
      </dsp:txBody>
      <dsp:txXfrm>
        <a:off x="89757" y="2112773"/>
        <a:ext cx="2193337" cy="1659163"/>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4C548E-92B5-4ACE-9BF6-D08D6C3C5681}" type="datetimeFigureOut">
              <a:rPr lang="en-IN" smtClean="0"/>
              <a:t>14-09-2024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5A738F-1B65-4ECF-9F39-312DE0B82B3B}" type="slidenum">
              <a:rPr lang="en-IN" smtClean="0"/>
              <a:t>‹#›</a:t>
            </a:fld>
            <a:endParaRPr lang="en-IN"/>
          </a:p>
        </p:txBody>
      </p:sp>
    </p:spTree>
    <p:extLst>
      <p:ext uri="{BB962C8B-B14F-4D97-AF65-F5344CB8AC3E}">
        <p14:creationId xmlns:p14="http://schemas.microsoft.com/office/powerpoint/2010/main" val="2766166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45A738F-1B65-4ECF-9F39-312DE0B82B3B}" type="slidenum">
              <a:rPr lang="en-IN" smtClean="0"/>
              <a:t>6</a:t>
            </a:fld>
            <a:endParaRPr lang="en-IN"/>
          </a:p>
        </p:txBody>
      </p:sp>
    </p:spTree>
    <p:extLst>
      <p:ext uri="{BB962C8B-B14F-4D97-AF65-F5344CB8AC3E}">
        <p14:creationId xmlns:p14="http://schemas.microsoft.com/office/powerpoint/2010/main" val="24091450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9/14/2024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9/14/2024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4.svg"/><Relationship Id="rId7" Type="http://schemas.openxmlformats.org/officeDocument/2006/relationships/image" Target="../media/image2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18.svg"/><Relationship Id="rId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21.png"/><Relationship Id="rId9" Type="http://schemas.openxmlformats.org/officeDocument/2006/relationships/image" Target="../media/image26.sv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F72303-E76A-387E-C71E-4060E41C2332}"/>
              </a:ext>
            </a:extLst>
          </p:cNvPr>
          <p:cNvSpPr txBox="1"/>
          <p:nvPr/>
        </p:nvSpPr>
        <p:spPr>
          <a:xfrm>
            <a:off x="7600337" y="5724559"/>
            <a:ext cx="4807974" cy="830997"/>
          </a:xfrm>
          <a:prstGeom prst="rect">
            <a:avLst/>
          </a:prstGeom>
          <a:noFill/>
        </p:spPr>
        <p:txBody>
          <a:bodyPr wrap="square" rtlCol="0">
            <a:spAutoFit/>
          </a:bodyPr>
          <a:lstStyle/>
          <a:p>
            <a:r>
              <a:rPr lang="en-IN" sz="2400" dirty="0"/>
              <a:t>Presented by: Harshada H. More</a:t>
            </a:r>
          </a:p>
          <a:p>
            <a:r>
              <a:rPr lang="en-IN" sz="2400" dirty="0"/>
              <a:t>Date: 14/09/2024</a:t>
            </a:r>
          </a:p>
        </p:txBody>
      </p:sp>
      <p:sp>
        <p:nvSpPr>
          <p:cNvPr id="3" name="Subtitle 2">
            <a:extLst>
              <a:ext uri="{FF2B5EF4-FFF2-40B4-BE49-F238E27FC236}">
                <a16:creationId xmlns:a16="http://schemas.microsoft.com/office/drawing/2014/main" id="{DBCC3F9C-930A-F4EA-7550-8BDF5826C6BE}"/>
              </a:ext>
            </a:extLst>
          </p:cNvPr>
          <p:cNvSpPr>
            <a:spLocks noGrp="1"/>
          </p:cNvSpPr>
          <p:nvPr>
            <p:ph type="subTitle" idx="1"/>
          </p:nvPr>
        </p:nvSpPr>
        <p:spPr>
          <a:xfrm>
            <a:off x="2801681" y="1462263"/>
            <a:ext cx="10147402" cy="2214443"/>
          </a:xfrm>
        </p:spPr>
        <p:txBody>
          <a:bodyPr>
            <a:normAutofit/>
          </a:bodyPr>
          <a:lstStyle/>
          <a:p>
            <a:pPr algn="ctr"/>
            <a:r>
              <a:rPr lang="en-IN" sz="3200" u="sng" dirty="0">
                <a:solidFill>
                  <a:schemeClr val="bg1"/>
                </a:solidFill>
                <a:latin typeface="Arial Black" panose="020B0A04020102020204" pitchFamily="34" charset="0"/>
              </a:rPr>
              <a:t>Hackathon Presentation on </a:t>
            </a:r>
          </a:p>
          <a:p>
            <a:pPr algn="ctr"/>
            <a:r>
              <a:rPr lang="en-US" sz="3200" u="sng" dirty="0">
                <a:solidFill>
                  <a:schemeClr val="bg1"/>
                </a:solidFill>
                <a:latin typeface="Arial Black" panose="020B0A04020102020204" pitchFamily="34" charset="0"/>
              </a:rPr>
              <a:t>Anomaly Detection in </a:t>
            </a:r>
          </a:p>
          <a:p>
            <a:pPr algn="ctr"/>
            <a:r>
              <a:rPr lang="en-US" sz="3200" u="sng" dirty="0">
                <a:solidFill>
                  <a:schemeClr val="bg1"/>
                </a:solidFill>
                <a:latin typeface="Arial Black" panose="020B0A04020102020204" pitchFamily="34" charset="0"/>
              </a:rPr>
              <a:t>Cloud Monitor Data</a:t>
            </a:r>
            <a:endParaRPr lang="en-IN" sz="3200" u="sng" dirty="0">
              <a:solidFill>
                <a:schemeClr val="bg1"/>
              </a:solidFill>
              <a:latin typeface="Arial Black" panose="020B0A04020102020204" pitchFamily="34" charset="0"/>
            </a:endParaRPr>
          </a:p>
        </p:txBody>
      </p:sp>
      <mc:AlternateContent xmlns:mc="http://schemas.openxmlformats.org/markup-compatibility/2006">
        <mc:Choice xmlns:am3d="http://schemas.microsoft.com/office/drawing/2017/model3d" Requires="am3d">
          <p:graphicFrame>
            <p:nvGraphicFramePr>
              <p:cNvPr id="4" name="3D Model 3" descr="Breakdancer">
                <a:extLst>
                  <a:ext uri="{FF2B5EF4-FFF2-40B4-BE49-F238E27FC236}">
                    <a16:creationId xmlns:a16="http://schemas.microsoft.com/office/drawing/2014/main" id="{7850C67C-037E-3520-8F22-EE16015E4852}"/>
                  </a:ext>
                </a:extLst>
              </p:cNvPr>
              <p:cNvGraphicFramePr>
                <a:graphicFrameLocks noChangeAspect="1"/>
              </p:cNvGraphicFramePr>
              <p:nvPr>
                <p:extLst>
                  <p:ext uri="{D42A27DB-BD31-4B8C-83A1-F6EECF244321}">
                    <p14:modId xmlns:p14="http://schemas.microsoft.com/office/powerpoint/2010/main" val="3810583656"/>
                  </p:ext>
                </p:extLst>
              </p:nvPr>
            </p:nvGraphicFramePr>
            <p:xfrm>
              <a:off x="542898" y="556610"/>
              <a:ext cx="3155562" cy="5094388"/>
            </p:xfrm>
            <a:graphic>
              <a:graphicData uri="http://schemas.microsoft.com/office/drawing/2017/model3d">
                <am3d:model3d r:embed="rId2">
                  <am3d:spPr>
                    <a:xfrm>
                      <a:off x="0" y="0"/>
                      <a:ext cx="3155562" cy="5094388"/>
                    </a:xfrm>
                    <a:prstGeom prst="rect">
                      <a:avLst/>
                    </a:prstGeom>
                  </am3d:spPr>
                  <am3d:camera>
                    <am3d:pos x="0" y="0" z="56954506"/>
                    <am3d:up dx="0" dy="36000000" dz="0"/>
                    <am3d:lookAt x="0" y="0" z="0"/>
                    <am3d:perspective fov="2700000"/>
                  </am3d:camera>
                  <am3d:trans>
                    <am3d:meterPerModelUnit n="2367831" d="1000000"/>
                    <am3d:preTrans dx="376834" dy="-17432447" dz="-2449148"/>
                    <am3d:scale>
                      <am3d:sx n="1000000" d="1000000"/>
                      <am3d:sy n="1000000" d="1000000"/>
                      <am3d:sz n="1000000" d="1000000"/>
                    </am3d:scale>
                    <am3d:rot/>
                    <am3d:postTrans dx="0" dy="0" dz="0"/>
                  </am3d:trans>
                  <am3d:raster rName="Office3DRenderer" rVer="16.0.8326">
                    <am3d:blip r:embed="rId3"/>
                  </am3d:raster>
                  <am3d:extLst>
                    <a:ext uri="{9A65AA19-BECB-4387-8358-8AD5134E1D82}">
                      <a3danim:embedAnim xmlns:a3danim="http://schemas.microsoft.com/office/drawing/2018/animation/model3d" animId="3">
                        <a3danim:animPr length="3633" count="indefinite"/>
                      </a3danim:embedAnim>
                    </a:ext>
                    <a:ext uri="{E9DE012E-A134-456F-84FE-255F9AAD75C6}">
                      <a3danim:posterFrame xmlns:a3danim="http://schemas.microsoft.com/office/drawing/2018/animation/model3d" animId="3"/>
                    </a:ext>
                  </am3d:extLst>
                  <am3d:objViewport viewportSz="56891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Breakdancer">
                <a:extLst>
                  <a:ext uri="{FF2B5EF4-FFF2-40B4-BE49-F238E27FC236}">
                    <a16:creationId xmlns:a16="http://schemas.microsoft.com/office/drawing/2014/main" id="{7850C67C-037E-3520-8F22-EE16015E4852}"/>
                  </a:ext>
                </a:extLst>
              </p:cNvPr>
              <p:cNvPicPr>
                <a:picLocks noGrp="1" noRot="1" noChangeAspect="1" noMove="1" noResize="1" noEditPoints="1" noAdjustHandles="1" noChangeArrowheads="1" noChangeShapeType="1" noCrop="1"/>
              </p:cNvPicPr>
              <p:nvPr/>
            </p:nvPicPr>
            <p:blipFill>
              <a:blip r:embed="rId3"/>
              <a:stretch>
                <a:fillRect/>
              </a:stretch>
            </p:blipFill>
            <p:spPr>
              <a:xfrm>
                <a:off x="542898" y="556610"/>
                <a:ext cx="3155562" cy="5094388"/>
              </a:xfrm>
              <a:prstGeom prst="rect">
                <a:avLst/>
              </a:prstGeom>
            </p:spPr>
          </p:pic>
        </mc:Fallback>
      </mc:AlternateContent>
    </p:spTree>
    <p:extLst>
      <p:ext uri="{BB962C8B-B14F-4D97-AF65-F5344CB8AC3E}">
        <p14:creationId xmlns:p14="http://schemas.microsoft.com/office/powerpoint/2010/main" val="3376066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3" presetClass="emph" presetSubtype="1" repeatCount="indefinite" fill="hold" nodeType="withEffect">
                                  <p:stCondLst>
                                    <p:cond delay="0"/>
                                  </p:stCondLst>
                                  <p:childTnLst>
                                    <p:anim calcmode="lin" valueType="num">
                                      <p:cBhvr>
                                        <p:cTn id="6" dur="3633" fill="hold"/>
                                        <p:tgtEl>
                                          <p:spTgt spid="4"/>
                                        </p:tgtEl>
                                        <p:attrNameLst>
                                          <p:attrName>embedded4</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A26E34-7E87-4066-6CAD-528AFC3AAC66}"/>
              </a:ext>
            </a:extLst>
          </p:cNvPr>
          <p:cNvSpPr/>
          <p:nvPr/>
        </p:nvSpPr>
        <p:spPr>
          <a:xfrm>
            <a:off x="1168892" y="1505846"/>
            <a:ext cx="10099040" cy="467360"/>
          </a:xfrm>
          <a:prstGeom prst="roundRect">
            <a:avLst>
              <a:gd name="adj" fmla="val 50000"/>
            </a:avLst>
          </a:prstGeom>
          <a:solidFill>
            <a:schemeClr val="bg2"/>
          </a:solidFill>
          <a:ln>
            <a:solidFill>
              <a:schemeClr val="bg1"/>
            </a:solidFill>
          </a:ln>
          <a:effectLst>
            <a:innerShdw blurRad="381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356C94F4-18DC-7180-B269-6B470EB423B6}"/>
              </a:ext>
            </a:extLst>
          </p:cNvPr>
          <p:cNvSpPr/>
          <p:nvPr/>
        </p:nvSpPr>
        <p:spPr>
          <a:xfrm>
            <a:off x="1458452" y="1629860"/>
            <a:ext cx="9519920" cy="193040"/>
          </a:xfrm>
          <a:prstGeom prst="roundRect">
            <a:avLst/>
          </a:prstGeom>
          <a:solidFill>
            <a:schemeClr val="bg2">
              <a:lumMod val="50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reeform: Shape 4">
            <a:extLst>
              <a:ext uri="{FF2B5EF4-FFF2-40B4-BE49-F238E27FC236}">
                <a16:creationId xmlns:a16="http://schemas.microsoft.com/office/drawing/2014/main" id="{E41E1C38-90F7-8D76-BE12-6EE00AA6AA1F}"/>
              </a:ext>
            </a:extLst>
          </p:cNvPr>
          <p:cNvSpPr/>
          <p:nvPr/>
        </p:nvSpPr>
        <p:spPr>
          <a:xfrm>
            <a:off x="2599567" y="4204680"/>
            <a:ext cx="1832400" cy="1940400"/>
          </a:xfrm>
          <a:custGeom>
            <a:avLst/>
            <a:gdLst>
              <a:gd name="connsiteX0" fmla="*/ 432000 w 864000"/>
              <a:gd name="connsiteY0" fmla="*/ 42672 h 864000"/>
              <a:gd name="connsiteX1" fmla="*/ 362504 w 864000"/>
              <a:gd name="connsiteY1" fmla="*/ 106172 h 864000"/>
              <a:gd name="connsiteX2" fmla="*/ 432000 w 864000"/>
              <a:gd name="connsiteY2" fmla="*/ 169672 h 864000"/>
              <a:gd name="connsiteX3" fmla="*/ 501496 w 864000"/>
              <a:gd name="connsiteY3" fmla="*/ 106172 h 864000"/>
              <a:gd name="connsiteX4" fmla="*/ 432000 w 864000"/>
              <a:gd name="connsiteY4" fmla="*/ 42672 h 864000"/>
              <a:gd name="connsiteX5" fmla="*/ 432000 w 864000"/>
              <a:gd name="connsiteY5" fmla="*/ 0 h 864000"/>
              <a:gd name="connsiteX6" fmla="*/ 864000 w 864000"/>
              <a:gd name="connsiteY6" fmla="*/ 432000 h 864000"/>
              <a:gd name="connsiteX7" fmla="*/ 432000 w 864000"/>
              <a:gd name="connsiteY7" fmla="*/ 864000 h 864000"/>
              <a:gd name="connsiteX8" fmla="*/ 0 w 864000"/>
              <a:gd name="connsiteY8" fmla="*/ 432000 h 864000"/>
              <a:gd name="connsiteX9" fmla="*/ 432000 w 864000"/>
              <a:gd name="connsiteY9"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000" h="864000">
                <a:moveTo>
                  <a:pt x="432000" y="42672"/>
                </a:moveTo>
                <a:cubicBezTo>
                  <a:pt x="393618" y="42672"/>
                  <a:pt x="362504" y="71102"/>
                  <a:pt x="362504" y="106172"/>
                </a:cubicBezTo>
                <a:cubicBezTo>
                  <a:pt x="362504" y="141242"/>
                  <a:pt x="393618" y="169672"/>
                  <a:pt x="432000" y="169672"/>
                </a:cubicBezTo>
                <a:cubicBezTo>
                  <a:pt x="470382" y="169672"/>
                  <a:pt x="501496" y="141242"/>
                  <a:pt x="501496" y="106172"/>
                </a:cubicBezTo>
                <a:cubicBezTo>
                  <a:pt x="501496" y="71102"/>
                  <a:pt x="470382" y="42672"/>
                  <a:pt x="432000" y="42672"/>
                </a:cubicBezTo>
                <a:close/>
                <a:moveTo>
                  <a:pt x="432000" y="0"/>
                </a:moveTo>
                <a:cubicBezTo>
                  <a:pt x="670587" y="0"/>
                  <a:pt x="864000" y="193413"/>
                  <a:pt x="864000" y="432000"/>
                </a:cubicBezTo>
                <a:cubicBezTo>
                  <a:pt x="864000" y="670587"/>
                  <a:pt x="670587" y="864000"/>
                  <a:pt x="432000" y="864000"/>
                </a:cubicBezTo>
                <a:cubicBezTo>
                  <a:pt x="193413" y="864000"/>
                  <a:pt x="0" y="670587"/>
                  <a:pt x="0" y="432000"/>
                </a:cubicBezTo>
                <a:cubicBezTo>
                  <a:pt x="0" y="193413"/>
                  <a:pt x="193413" y="0"/>
                  <a:pt x="432000" y="0"/>
                </a:cubicBezTo>
                <a:close/>
              </a:path>
            </a:pathLst>
          </a:custGeom>
          <a:gradFill>
            <a:gsLst>
              <a:gs pos="66450">
                <a:srgbClr val="D6ECC5"/>
              </a:gs>
              <a:gs pos="0">
                <a:schemeClr val="accent1">
                  <a:lumMod val="5000"/>
                  <a:lumOff val="95000"/>
                </a:schemeClr>
              </a:gs>
              <a:gs pos="39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39000">
                  <a:schemeClr val="accent1">
                    <a:lumMod val="45000"/>
                    <a:lumOff val="55000"/>
                  </a:schemeClr>
                </a:gs>
                <a:gs pos="100000">
                  <a:schemeClr val="accent1">
                    <a:lumMod val="30000"/>
                    <a:lumOff val="70000"/>
                  </a:schemeClr>
                </a:gs>
              </a:gsLst>
              <a:lin ang="5400000" scaled="1"/>
            </a:gra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Freeform: Shape 5">
            <a:extLst>
              <a:ext uri="{FF2B5EF4-FFF2-40B4-BE49-F238E27FC236}">
                <a16:creationId xmlns:a16="http://schemas.microsoft.com/office/drawing/2014/main" id="{26A2733E-E38D-089E-5532-347C1D4388E2}"/>
              </a:ext>
            </a:extLst>
          </p:cNvPr>
          <p:cNvSpPr/>
          <p:nvPr/>
        </p:nvSpPr>
        <p:spPr>
          <a:xfrm>
            <a:off x="4610694" y="2436944"/>
            <a:ext cx="1832400" cy="1940400"/>
          </a:xfrm>
          <a:custGeom>
            <a:avLst/>
            <a:gdLst>
              <a:gd name="connsiteX0" fmla="*/ 432000 w 864000"/>
              <a:gd name="connsiteY0" fmla="*/ 42672 h 864000"/>
              <a:gd name="connsiteX1" fmla="*/ 362504 w 864000"/>
              <a:gd name="connsiteY1" fmla="*/ 106172 h 864000"/>
              <a:gd name="connsiteX2" fmla="*/ 432000 w 864000"/>
              <a:gd name="connsiteY2" fmla="*/ 169672 h 864000"/>
              <a:gd name="connsiteX3" fmla="*/ 501496 w 864000"/>
              <a:gd name="connsiteY3" fmla="*/ 106172 h 864000"/>
              <a:gd name="connsiteX4" fmla="*/ 432000 w 864000"/>
              <a:gd name="connsiteY4" fmla="*/ 42672 h 864000"/>
              <a:gd name="connsiteX5" fmla="*/ 432000 w 864000"/>
              <a:gd name="connsiteY5" fmla="*/ 0 h 864000"/>
              <a:gd name="connsiteX6" fmla="*/ 864000 w 864000"/>
              <a:gd name="connsiteY6" fmla="*/ 432000 h 864000"/>
              <a:gd name="connsiteX7" fmla="*/ 432000 w 864000"/>
              <a:gd name="connsiteY7" fmla="*/ 864000 h 864000"/>
              <a:gd name="connsiteX8" fmla="*/ 0 w 864000"/>
              <a:gd name="connsiteY8" fmla="*/ 432000 h 864000"/>
              <a:gd name="connsiteX9" fmla="*/ 432000 w 864000"/>
              <a:gd name="connsiteY9"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000" h="864000">
                <a:moveTo>
                  <a:pt x="432000" y="42672"/>
                </a:moveTo>
                <a:cubicBezTo>
                  <a:pt x="393618" y="42672"/>
                  <a:pt x="362504" y="71102"/>
                  <a:pt x="362504" y="106172"/>
                </a:cubicBezTo>
                <a:cubicBezTo>
                  <a:pt x="362504" y="141242"/>
                  <a:pt x="393618" y="169672"/>
                  <a:pt x="432000" y="169672"/>
                </a:cubicBezTo>
                <a:cubicBezTo>
                  <a:pt x="470382" y="169672"/>
                  <a:pt x="501496" y="141242"/>
                  <a:pt x="501496" y="106172"/>
                </a:cubicBezTo>
                <a:cubicBezTo>
                  <a:pt x="501496" y="71102"/>
                  <a:pt x="470382" y="42672"/>
                  <a:pt x="432000" y="42672"/>
                </a:cubicBezTo>
                <a:close/>
                <a:moveTo>
                  <a:pt x="432000" y="0"/>
                </a:moveTo>
                <a:cubicBezTo>
                  <a:pt x="670587" y="0"/>
                  <a:pt x="864000" y="193413"/>
                  <a:pt x="864000" y="432000"/>
                </a:cubicBezTo>
                <a:cubicBezTo>
                  <a:pt x="864000" y="670587"/>
                  <a:pt x="670587" y="864000"/>
                  <a:pt x="432000" y="864000"/>
                </a:cubicBezTo>
                <a:cubicBezTo>
                  <a:pt x="193413" y="864000"/>
                  <a:pt x="0" y="670587"/>
                  <a:pt x="0" y="432000"/>
                </a:cubicBezTo>
                <a:cubicBezTo>
                  <a:pt x="0" y="193413"/>
                  <a:pt x="193413" y="0"/>
                  <a:pt x="432000" y="0"/>
                </a:cubicBezTo>
                <a:close/>
              </a:path>
            </a:pathLst>
          </a:custGeom>
          <a:gradFill>
            <a:gsLst>
              <a:gs pos="70659">
                <a:srgbClr val="D7EDC6"/>
              </a:gs>
              <a:gs pos="0">
                <a:schemeClr val="accent1">
                  <a:lumMod val="5000"/>
                  <a:lumOff val="95000"/>
                </a:schemeClr>
              </a:gs>
              <a:gs pos="39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39000">
                  <a:schemeClr val="accent1">
                    <a:lumMod val="45000"/>
                    <a:lumOff val="55000"/>
                  </a:schemeClr>
                </a:gs>
                <a:gs pos="100000">
                  <a:schemeClr val="accent1">
                    <a:lumMod val="30000"/>
                    <a:lumOff val="70000"/>
                  </a:schemeClr>
                </a:gs>
              </a:gsLst>
              <a:lin ang="5400000" scaled="1"/>
            </a:gra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7" name="Freeform: Shape 6">
            <a:extLst>
              <a:ext uri="{FF2B5EF4-FFF2-40B4-BE49-F238E27FC236}">
                <a16:creationId xmlns:a16="http://schemas.microsoft.com/office/drawing/2014/main" id="{FE44AC29-B563-A894-1F44-620545221BD4}"/>
              </a:ext>
            </a:extLst>
          </p:cNvPr>
          <p:cNvSpPr/>
          <p:nvPr/>
        </p:nvSpPr>
        <p:spPr>
          <a:xfrm>
            <a:off x="7108878" y="4132732"/>
            <a:ext cx="1832400" cy="1940400"/>
          </a:xfrm>
          <a:custGeom>
            <a:avLst/>
            <a:gdLst>
              <a:gd name="connsiteX0" fmla="*/ 432000 w 864000"/>
              <a:gd name="connsiteY0" fmla="*/ 42672 h 864000"/>
              <a:gd name="connsiteX1" fmla="*/ 362504 w 864000"/>
              <a:gd name="connsiteY1" fmla="*/ 106172 h 864000"/>
              <a:gd name="connsiteX2" fmla="*/ 432000 w 864000"/>
              <a:gd name="connsiteY2" fmla="*/ 169672 h 864000"/>
              <a:gd name="connsiteX3" fmla="*/ 501496 w 864000"/>
              <a:gd name="connsiteY3" fmla="*/ 106172 h 864000"/>
              <a:gd name="connsiteX4" fmla="*/ 432000 w 864000"/>
              <a:gd name="connsiteY4" fmla="*/ 42672 h 864000"/>
              <a:gd name="connsiteX5" fmla="*/ 432000 w 864000"/>
              <a:gd name="connsiteY5" fmla="*/ 0 h 864000"/>
              <a:gd name="connsiteX6" fmla="*/ 864000 w 864000"/>
              <a:gd name="connsiteY6" fmla="*/ 432000 h 864000"/>
              <a:gd name="connsiteX7" fmla="*/ 432000 w 864000"/>
              <a:gd name="connsiteY7" fmla="*/ 864000 h 864000"/>
              <a:gd name="connsiteX8" fmla="*/ 0 w 864000"/>
              <a:gd name="connsiteY8" fmla="*/ 432000 h 864000"/>
              <a:gd name="connsiteX9" fmla="*/ 432000 w 864000"/>
              <a:gd name="connsiteY9"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000" h="864000">
                <a:moveTo>
                  <a:pt x="432000" y="42672"/>
                </a:moveTo>
                <a:cubicBezTo>
                  <a:pt x="393618" y="42672"/>
                  <a:pt x="362504" y="71102"/>
                  <a:pt x="362504" y="106172"/>
                </a:cubicBezTo>
                <a:cubicBezTo>
                  <a:pt x="362504" y="141242"/>
                  <a:pt x="393618" y="169672"/>
                  <a:pt x="432000" y="169672"/>
                </a:cubicBezTo>
                <a:cubicBezTo>
                  <a:pt x="470382" y="169672"/>
                  <a:pt x="501496" y="141242"/>
                  <a:pt x="501496" y="106172"/>
                </a:cubicBezTo>
                <a:cubicBezTo>
                  <a:pt x="501496" y="71102"/>
                  <a:pt x="470382" y="42672"/>
                  <a:pt x="432000" y="42672"/>
                </a:cubicBezTo>
                <a:close/>
                <a:moveTo>
                  <a:pt x="432000" y="0"/>
                </a:moveTo>
                <a:cubicBezTo>
                  <a:pt x="670587" y="0"/>
                  <a:pt x="864000" y="193413"/>
                  <a:pt x="864000" y="432000"/>
                </a:cubicBezTo>
                <a:cubicBezTo>
                  <a:pt x="864000" y="670587"/>
                  <a:pt x="670587" y="864000"/>
                  <a:pt x="432000" y="864000"/>
                </a:cubicBezTo>
                <a:cubicBezTo>
                  <a:pt x="193413" y="864000"/>
                  <a:pt x="0" y="670587"/>
                  <a:pt x="0" y="432000"/>
                </a:cubicBezTo>
                <a:cubicBezTo>
                  <a:pt x="0" y="193413"/>
                  <a:pt x="193413" y="0"/>
                  <a:pt x="432000" y="0"/>
                </a:cubicBezTo>
                <a:close/>
              </a:path>
            </a:pathLst>
          </a:custGeom>
          <a:gradFill>
            <a:gsLst>
              <a:gs pos="75539">
                <a:srgbClr val="D9EDC8"/>
              </a:gs>
              <a:gs pos="0">
                <a:schemeClr val="accent1">
                  <a:lumMod val="5000"/>
                  <a:lumOff val="95000"/>
                </a:schemeClr>
              </a:gs>
              <a:gs pos="39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39000">
                  <a:schemeClr val="accent1">
                    <a:lumMod val="45000"/>
                    <a:lumOff val="55000"/>
                  </a:schemeClr>
                </a:gs>
                <a:gs pos="100000">
                  <a:schemeClr val="accent1">
                    <a:lumMod val="30000"/>
                    <a:lumOff val="70000"/>
                  </a:schemeClr>
                </a:gs>
              </a:gsLst>
              <a:lin ang="5400000" scaled="1"/>
            </a:gra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9E2CC588-A390-A8DD-DF38-B90CD3DDEC89}"/>
              </a:ext>
            </a:extLst>
          </p:cNvPr>
          <p:cNvSpPr/>
          <p:nvPr/>
        </p:nvSpPr>
        <p:spPr>
          <a:xfrm>
            <a:off x="833052" y="2522896"/>
            <a:ext cx="1832400" cy="1940400"/>
          </a:xfrm>
          <a:custGeom>
            <a:avLst/>
            <a:gdLst>
              <a:gd name="connsiteX0" fmla="*/ 432000 w 864000"/>
              <a:gd name="connsiteY0" fmla="*/ 42672 h 864000"/>
              <a:gd name="connsiteX1" fmla="*/ 362504 w 864000"/>
              <a:gd name="connsiteY1" fmla="*/ 106172 h 864000"/>
              <a:gd name="connsiteX2" fmla="*/ 432000 w 864000"/>
              <a:gd name="connsiteY2" fmla="*/ 169672 h 864000"/>
              <a:gd name="connsiteX3" fmla="*/ 501496 w 864000"/>
              <a:gd name="connsiteY3" fmla="*/ 106172 h 864000"/>
              <a:gd name="connsiteX4" fmla="*/ 432000 w 864000"/>
              <a:gd name="connsiteY4" fmla="*/ 42672 h 864000"/>
              <a:gd name="connsiteX5" fmla="*/ 432000 w 864000"/>
              <a:gd name="connsiteY5" fmla="*/ 0 h 864000"/>
              <a:gd name="connsiteX6" fmla="*/ 864000 w 864000"/>
              <a:gd name="connsiteY6" fmla="*/ 432000 h 864000"/>
              <a:gd name="connsiteX7" fmla="*/ 432000 w 864000"/>
              <a:gd name="connsiteY7" fmla="*/ 864000 h 864000"/>
              <a:gd name="connsiteX8" fmla="*/ 0 w 864000"/>
              <a:gd name="connsiteY8" fmla="*/ 432000 h 864000"/>
              <a:gd name="connsiteX9" fmla="*/ 432000 w 864000"/>
              <a:gd name="connsiteY9"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000" h="864000">
                <a:moveTo>
                  <a:pt x="432000" y="42672"/>
                </a:moveTo>
                <a:cubicBezTo>
                  <a:pt x="393618" y="42672"/>
                  <a:pt x="362504" y="71102"/>
                  <a:pt x="362504" y="106172"/>
                </a:cubicBezTo>
                <a:cubicBezTo>
                  <a:pt x="362504" y="141242"/>
                  <a:pt x="393618" y="169672"/>
                  <a:pt x="432000" y="169672"/>
                </a:cubicBezTo>
                <a:cubicBezTo>
                  <a:pt x="470382" y="169672"/>
                  <a:pt x="501496" y="141242"/>
                  <a:pt x="501496" y="106172"/>
                </a:cubicBezTo>
                <a:cubicBezTo>
                  <a:pt x="501496" y="71102"/>
                  <a:pt x="470382" y="42672"/>
                  <a:pt x="432000" y="42672"/>
                </a:cubicBezTo>
                <a:close/>
                <a:moveTo>
                  <a:pt x="432000" y="0"/>
                </a:moveTo>
                <a:cubicBezTo>
                  <a:pt x="670587" y="0"/>
                  <a:pt x="864000" y="193413"/>
                  <a:pt x="864000" y="432000"/>
                </a:cubicBezTo>
                <a:cubicBezTo>
                  <a:pt x="864000" y="670587"/>
                  <a:pt x="670587" y="864000"/>
                  <a:pt x="432000" y="864000"/>
                </a:cubicBezTo>
                <a:cubicBezTo>
                  <a:pt x="193413" y="864000"/>
                  <a:pt x="0" y="670587"/>
                  <a:pt x="0" y="432000"/>
                </a:cubicBezTo>
                <a:cubicBezTo>
                  <a:pt x="0" y="193413"/>
                  <a:pt x="193413" y="0"/>
                  <a:pt x="432000" y="0"/>
                </a:cubicBezTo>
                <a:close/>
              </a:path>
            </a:pathLst>
          </a:custGeom>
          <a:gradFill>
            <a:gsLst>
              <a:gs pos="0">
                <a:schemeClr val="accent1">
                  <a:lumMod val="5000"/>
                  <a:lumOff val="95000"/>
                </a:schemeClr>
              </a:gs>
              <a:gs pos="51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39000">
                  <a:schemeClr val="accent1">
                    <a:lumMod val="45000"/>
                    <a:lumOff val="55000"/>
                  </a:schemeClr>
                </a:gs>
                <a:gs pos="100000">
                  <a:schemeClr val="accent1">
                    <a:lumMod val="30000"/>
                    <a:lumOff val="70000"/>
                  </a:schemeClr>
                </a:gs>
              </a:gsLst>
              <a:lin ang="5400000" scaled="1"/>
            </a:gra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9" name="Freeform: Shape 8">
            <a:extLst>
              <a:ext uri="{FF2B5EF4-FFF2-40B4-BE49-F238E27FC236}">
                <a16:creationId xmlns:a16="http://schemas.microsoft.com/office/drawing/2014/main" id="{2A9C13A0-5C93-D850-D540-89301602A7AA}"/>
              </a:ext>
            </a:extLst>
          </p:cNvPr>
          <p:cNvSpPr/>
          <p:nvPr/>
        </p:nvSpPr>
        <p:spPr>
          <a:xfrm>
            <a:off x="9903106" y="4227395"/>
            <a:ext cx="1832400" cy="1940400"/>
          </a:xfrm>
          <a:custGeom>
            <a:avLst/>
            <a:gdLst>
              <a:gd name="connsiteX0" fmla="*/ 432000 w 864000"/>
              <a:gd name="connsiteY0" fmla="*/ 42672 h 864000"/>
              <a:gd name="connsiteX1" fmla="*/ 362504 w 864000"/>
              <a:gd name="connsiteY1" fmla="*/ 106172 h 864000"/>
              <a:gd name="connsiteX2" fmla="*/ 432000 w 864000"/>
              <a:gd name="connsiteY2" fmla="*/ 169672 h 864000"/>
              <a:gd name="connsiteX3" fmla="*/ 501496 w 864000"/>
              <a:gd name="connsiteY3" fmla="*/ 106172 h 864000"/>
              <a:gd name="connsiteX4" fmla="*/ 432000 w 864000"/>
              <a:gd name="connsiteY4" fmla="*/ 42672 h 864000"/>
              <a:gd name="connsiteX5" fmla="*/ 432000 w 864000"/>
              <a:gd name="connsiteY5" fmla="*/ 0 h 864000"/>
              <a:gd name="connsiteX6" fmla="*/ 864000 w 864000"/>
              <a:gd name="connsiteY6" fmla="*/ 432000 h 864000"/>
              <a:gd name="connsiteX7" fmla="*/ 432000 w 864000"/>
              <a:gd name="connsiteY7" fmla="*/ 864000 h 864000"/>
              <a:gd name="connsiteX8" fmla="*/ 0 w 864000"/>
              <a:gd name="connsiteY8" fmla="*/ 432000 h 864000"/>
              <a:gd name="connsiteX9" fmla="*/ 432000 w 864000"/>
              <a:gd name="connsiteY9"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000" h="864000">
                <a:moveTo>
                  <a:pt x="432000" y="42672"/>
                </a:moveTo>
                <a:cubicBezTo>
                  <a:pt x="393618" y="42672"/>
                  <a:pt x="362504" y="71102"/>
                  <a:pt x="362504" y="106172"/>
                </a:cubicBezTo>
                <a:cubicBezTo>
                  <a:pt x="362504" y="141242"/>
                  <a:pt x="393618" y="169672"/>
                  <a:pt x="432000" y="169672"/>
                </a:cubicBezTo>
                <a:cubicBezTo>
                  <a:pt x="470382" y="169672"/>
                  <a:pt x="501496" y="141242"/>
                  <a:pt x="501496" y="106172"/>
                </a:cubicBezTo>
                <a:cubicBezTo>
                  <a:pt x="501496" y="71102"/>
                  <a:pt x="470382" y="42672"/>
                  <a:pt x="432000" y="42672"/>
                </a:cubicBezTo>
                <a:close/>
                <a:moveTo>
                  <a:pt x="432000" y="0"/>
                </a:moveTo>
                <a:cubicBezTo>
                  <a:pt x="670587" y="0"/>
                  <a:pt x="864000" y="193413"/>
                  <a:pt x="864000" y="432000"/>
                </a:cubicBezTo>
                <a:cubicBezTo>
                  <a:pt x="864000" y="670587"/>
                  <a:pt x="670587" y="864000"/>
                  <a:pt x="432000" y="864000"/>
                </a:cubicBezTo>
                <a:cubicBezTo>
                  <a:pt x="193413" y="864000"/>
                  <a:pt x="0" y="670587"/>
                  <a:pt x="0" y="432000"/>
                </a:cubicBezTo>
                <a:cubicBezTo>
                  <a:pt x="0" y="193413"/>
                  <a:pt x="193413" y="0"/>
                  <a:pt x="432000" y="0"/>
                </a:cubicBezTo>
                <a:close/>
              </a:path>
            </a:pathLst>
          </a:custGeom>
          <a:gradFill>
            <a:gsLst>
              <a:gs pos="53152">
                <a:srgbClr val="D3EBC0"/>
              </a:gs>
              <a:gs pos="0">
                <a:schemeClr val="accent1">
                  <a:lumMod val="5000"/>
                  <a:lumOff val="95000"/>
                </a:schemeClr>
              </a:gs>
              <a:gs pos="39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39000">
                  <a:schemeClr val="accent1">
                    <a:lumMod val="45000"/>
                    <a:lumOff val="55000"/>
                  </a:schemeClr>
                </a:gs>
                <a:gs pos="100000">
                  <a:schemeClr val="accent1">
                    <a:lumMod val="30000"/>
                    <a:lumOff val="70000"/>
                  </a:schemeClr>
                </a:gs>
              </a:gsLst>
              <a:lin ang="5400000" scaled="1"/>
            </a:gra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1" name="Graphic 10" descr="Classroom with solid fill">
            <a:extLst>
              <a:ext uri="{FF2B5EF4-FFF2-40B4-BE49-F238E27FC236}">
                <a16:creationId xmlns:a16="http://schemas.microsoft.com/office/drawing/2014/main" id="{9767328F-742F-1DBA-C497-36876FCA41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9611" y="2978216"/>
            <a:ext cx="598079" cy="598079"/>
          </a:xfrm>
          <a:prstGeom prst="rect">
            <a:avLst/>
          </a:prstGeom>
        </p:spPr>
      </p:pic>
      <p:sp>
        <p:nvSpPr>
          <p:cNvPr id="12" name="TextBox 11">
            <a:extLst>
              <a:ext uri="{FF2B5EF4-FFF2-40B4-BE49-F238E27FC236}">
                <a16:creationId xmlns:a16="http://schemas.microsoft.com/office/drawing/2014/main" id="{2D2C5A78-3D8D-614C-FB7B-59CCAFDD27E0}"/>
              </a:ext>
            </a:extLst>
          </p:cNvPr>
          <p:cNvSpPr txBox="1"/>
          <p:nvPr/>
        </p:nvSpPr>
        <p:spPr>
          <a:xfrm>
            <a:off x="976844" y="3539657"/>
            <a:ext cx="1415845" cy="646331"/>
          </a:xfrm>
          <a:prstGeom prst="rect">
            <a:avLst/>
          </a:prstGeom>
          <a:noFill/>
        </p:spPr>
        <p:txBody>
          <a:bodyPr wrap="square" rtlCol="0">
            <a:spAutoFit/>
          </a:bodyPr>
          <a:lstStyle/>
          <a:p>
            <a:r>
              <a:rPr lang="en-IN" sz="1200" b="1" dirty="0">
                <a:solidFill>
                  <a:schemeClr val="bg1"/>
                </a:solidFill>
                <a:latin typeface="Arial Black" panose="020B0A04020102020204" pitchFamily="34" charset="0"/>
              </a:rPr>
              <a:t>Step 1:</a:t>
            </a:r>
          </a:p>
          <a:p>
            <a:r>
              <a:rPr lang="en-IN" sz="1200" b="1" dirty="0">
                <a:solidFill>
                  <a:schemeClr val="bg1"/>
                </a:solidFill>
                <a:latin typeface="Arial Black" panose="020B0A04020102020204" pitchFamily="34" charset="0"/>
              </a:rPr>
              <a:t>Study Information</a:t>
            </a:r>
          </a:p>
        </p:txBody>
      </p:sp>
      <p:cxnSp>
        <p:nvCxnSpPr>
          <p:cNvPr id="13" name="Straight Connector 12">
            <a:extLst>
              <a:ext uri="{FF2B5EF4-FFF2-40B4-BE49-F238E27FC236}">
                <a16:creationId xmlns:a16="http://schemas.microsoft.com/office/drawing/2014/main" id="{E873A164-34C9-4EE8-CBD3-2A71EF9F8957}"/>
              </a:ext>
            </a:extLst>
          </p:cNvPr>
          <p:cNvCxnSpPr>
            <a:cxnSpLocks/>
          </p:cNvCxnSpPr>
          <p:nvPr/>
        </p:nvCxnSpPr>
        <p:spPr>
          <a:xfrm flipH="1">
            <a:off x="1680710" y="1837815"/>
            <a:ext cx="416" cy="599129"/>
          </a:xfrm>
          <a:prstGeom prst="line">
            <a:avLst/>
          </a:prstGeom>
          <a:ln/>
        </p:spPr>
        <p:style>
          <a:lnRef idx="3">
            <a:schemeClr val="dk1"/>
          </a:lnRef>
          <a:fillRef idx="0">
            <a:schemeClr val="dk1"/>
          </a:fillRef>
          <a:effectRef idx="2">
            <a:schemeClr val="dk1"/>
          </a:effectRef>
          <a:fontRef idx="minor">
            <a:schemeClr val="tx1"/>
          </a:fontRef>
        </p:style>
      </p:cxnSp>
      <p:sp>
        <p:nvSpPr>
          <p:cNvPr id="14" name="Freeform: Shape 13">
            <a:extLst>
              <a:ext uri="{FF2B5EF4-FFF2-40B4-BE49-F238E27FC236}">
                <a16:creationId xmlns:a16="http://schemas.microsoft.com/office/drawing/2014/main" id="{3EB1CB8D-D4D4-EA74-BD2E-6F55E3B2883A}"/>
              </a:ext>
            </a:extLst>
          </p:cNvPr>
          <p:cNvSpPr/>
          <p:nvPr/>
        </p:nvSpPr>
        <p:spPr>
          <a:xfrm>
            <a:off x="1677261" y="2436944"/>
            <a:ext cx="231266" cy="282278"/>
          </a:xfrm>
          <a:custGeom>
            <a:avLst/>
            <a:gdLst>
              <a:gd name="connsiteX0" fmla="*/ 0 w 115868"/>
              <a:gd name="connsiteY0" fmla="*/ 0 h 204044"/>
              <a:gd name="connsiteX1" fmla="*/ 50800 w 115868"/>
              <a:gd name="connsiteY1" fmla="*/ 10160 h 204044"/>
              <a:gd name="connsiteX2" fmla="*/ 91440 w 115868"/>
              <a:gd name="connsiteY2" fmla="*/ 20320 h 204044"/>
              <a:gd name="connsiteX3" fmla="*/ 111760 w 115868"/>
              <a:gd name="connsiteY3" fmla="*/ 60960 h 204044"/>
              <a:gd name="connsiteX4" fmla="*/ 60960 w 115868"/>
              <a:gd name="connsiteY4" fmla="*/ 203200 h 204044"/>
              <a:gd name="connsiteX5" fmla="*/ 30480 w 115868"/>
              <a:gd name="connsiteY5" fmla="*/ 182880 h 204044"/>
              <a:gd name="connsiteX6" fmla="*/ 20320 w 115868"/>
              <a:gd name="connsiteY6" fmla="*/ 152400 h 20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68" h="204044">
                <a:moveTo>
                  <a:pt x="0" y="0"/>
                </a:moveTo>
                <a:cubicBezTo>
                  <a:pt x="16933" y="3387"/>
                  <a:pt x="33943" y="6414"/>
                  <a:pt x="50800" y="10160"/>
                </a:cubicBezTo>
                <a:cubicBezTo>
                  <a:pt x="64431" y="13189"/>
                  <a:pt x="80713" y="11381"/>
                  <a:pt x="91440" y="20320"/>
                </a:cubicBezTo>
                <a:cubicBezTo>
                  <a:pt x="103075" y="30016"/>
                  <a:pt x="104987" y="47413"/>
                  <a:pt x="111760" y="60960"/>
                </a:cubicBezTo>
                <a:cubicBezTo>
                  <a:pt x="108420" y="104383"/>
                  <a:pt x="141943" y="214769"/>
                  <a:pt x="60960" y="203200"/>
                </a:cubicBezTo>
                <a:cubicBezTo>
                  <a:pt x="48872" y="201473"/>
                  <a:pt x="40640" y="189653"/>
                  <a:pt x="30480" y="182880"/>
                </a:cubicBezTo>
                <a:lnTo>
                  <a:pt x="20320" y="152400"/>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16" name="Oval 15">
            <a:extLst>
              <a:ext uri="{FF2B5EF4-FFF2-40B4-BE49-F238E27FC236}">
                <a16:creationId xmlns:a16="http://schemas.microsoft.com/office/drawing/2014/main" id="{21B9BD00-C4D3-92A0-C7A7-2C3FFF3AEBF1}"/>
              </a:ext>
            </a:extLst>
          </p:cNvPr>
          <p:cNvSpPr/>
          <p:nvPr/>
        </p:nvSpPr>
        <p:spPr>
          <a:xfrm>
            <a:off x="1428133" y="1462256"/>
            <a:ext cx="498256" cy="467360"/>
          </a:xfrm>
          <a:prstGeom prst="ellipse">
            <a:avLst/>
          </a:prstGeom>
          <a:gradFill>
            <a:gsLst>
              <a:gs pos="30771">
                <a:srgbClr val="CBEBE9"/>
              </a:gs>
              <a:gs pos="53830">
                <a:srgbClr val="C7E9DE"/>
              </a:gs>
              <a:gs pos="88105">
                <a:srgbClr val="DCEFCD"/>
              </a:gs>
              <a:gs pos="0">
                <a:schemeClr val="accent1">
                  <a:lumMod val="5000"/>
                  <a:lumOff val="95000"/>
                </a:schemeClr>
              </a:gs>
              <a:gs pos="39000">
                <a:srgbClr val="BEE6E5"/>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Graphic 17" descr="Database with solid fill">
            <a:extLst>
              <a:ext uri="{FF2B5EF4-FFF2-40B4-BE49-F238E27FC236}">
                <a16:creationId xmlns:a16="http://schemas.microsoft.com/office/drawing/2014/main" id="{5011D4A5-CFB8-4C5D-1BEE-2A2A4093D2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75840" y="5169124"/>
            <a:ext cx="709314" cy="709314"/>
          </a:xfrm>
          <a:prstGeom prst="rect">
            <a:avLst/>
          </a:prstGeom>
        </p:spPr>
      </p:pic>
      <p:sp>
        <p:nvSpPr>
          <p:cNvPr id="19" name="TextBox 18">
            <a:extLst>
              <a:ext uri="{FF2B5EF4-FFF2-40B4-BE49-F238E27FC236}">
                <a16:creationId xmlns:a16="http://schemas.microsoft.com/office/drawing/2014/main" id="{587451C9-4544-7CEC-7D50-0C74F79A8749}"/>
              </a:ext>
            </a:extLst>
          </p:cNvPr>
          <p:cNvSpPr txBox="1"/>
          <p:nvPr/>
        </p:nvSpPr>
        <p:spPr>
          <a:xfrm>
            <a:off x="2832917" y="4613978"/>
            <a:ext cx="1777777" cy="523220"/>
          </a:xfrm>
          <a:prstGeom prst="rect">
            <a:avLst/>
          </a:prstGeom>
          <a:noFill/>
        </p:spPr>
        <p:txBody>
          <a:bodyPr wrap="square" rtlCol="0">
            <a:spAutoFit/>
          </a:bodyPr>
          <a:lstStyle/>
          <a:p>
            <a:r>
              <a:rPr lang="en-IN" sz="1400" dirty="0">
                <a:solidFill>
                  <a:schemeClr val="bg1"/>
                </a:solidFill>
                <a:latin typeface="Arial Black" panose="020B0A04020102020204" pitchFamily="34" charset="0"/>
              </a:rPr>
              <a:t>Step 2:</a:t>
            </a:r>
          </a:p>
          <a:p>
            <a:r>
              <a:rPr lang="en-IN" sz="1400" dirty="0">
                <a:solidFill>
                  <a:schemeClr val="bg1"/>
                </a:solidFill>
                <a:latin typeface="Arial Black" panose="020B0A04020102020204" pitchFamily="34" charset="0"/>
              </a:rPr>
              <a:t>Basic Check</a:t>
            </a:r>
          </a:p>
        </p:txBody>
      </p:sp>
      <p:pic>
        <p:nvPicPr>
          <p:cNvPr id="21" name="Graphic 20" descr="Bar chart with solid fill">
            <a:extLst>
              <a:ext uri="{FF2B5EF4-FFF2-40B4-BE49-F238E27FC236}">
                <a16:creationId xmlns:a16="http://schemas.microsoft.com/office/drawing/2014/main" id="{34574EEC-1399-67CD-7C22-6B939065B2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28037" y="2942113"/>
            <a:ext cx="663074" cy="663074"/>
          </a:xfrm>
          <a:prstGeom prst="rect">
            <a:avLst/>
          </a:prstGeom>
        </p:spPr>
      </p:pic>
      <p:sp>
        <p:nvSpPr>
          <p:cNvPr id="22" name="TextBox 21">
            <a:extLst>
              <a:ext uri="{FF2B5EF4-FFF2-40B4-BE49-F238E27FC236}">
                <a16:creationId xmlns:a16="http://schemas.microsoft.com/office/drawing/2014/main" id="{5F4BAA7C-CB6B-3C8E-27F9-18E7DA23A7D9}"/>
              </a:ext>
            </a:extLst>
          </p:cNvPr>
          <p:cNvSpPr txBox="1"/>
          <p:nvPr/>
        </p:nvSpPr>
        <p:spPr>
          <a:xfrm>
            <a:off x="5020620" y="3662768"/>
            <a:ext cx="1189124" cy="523220"/>
          </a:xfrm>
          <a:prstGeom prst="rect">
            <a:avLst/>
          </a:prstGeom>
          <a:noFill/>
        </p:spPr>
        <p:txBody>
          <a:bodyPr wrap="square" rtlCol="0">
            <a:spAutoFit/>
          </a:bodyPr>
          <a:lstStyle/>
          <a:p>
            <a:r>
              <a:rPr lang="en-IN" sz="1400" dirty="0">
                <a:solidFill>
                  <a:schemeClr val="bg1"/>
                </a:solidFill>
                <a:latin typeface="Arial Black" panose="020B0A04020102020204" pitchFamily="34" charset="0"/>
              </a:rPr>
              <a:t>Step 3:</a:t>
            </a:r>
          </a:p>
          <a:p>
            <a:r>
              <a:rPr lang="en-IN" sz="1400" dirty="0">
                <a:solidFill>
                  <a:schemeClr val="bg1"/>
                </a:solidFill>
                <a:latin typeface="Arial Black" panose="020B0A04020102020204" pitchFamily="34" charset="0"/>
              </a:rPr>
              <a:t>EDA</a:t>
            </a:r>
          </a:p>
        </p:txBody>
      </p:sp>
      <p:sp>
        <p:nvSpPr>
          <p:cNvPr id="23" name="TextBox 22">
            <a:extLst>
              <a:ext uri="{FF2B5EF4-FFF2-40B4-BE49-F238E27FC236}">
                <a16:creationId xmlns:a16="http://schemas.microsoft.com/office/drawing/2014/main" id="{CD03B291-7B7D-E7BB-A7D2-7B14BBFD9A32}"/>
              </a:ext>
            </a:extLst>
          </p:cNvPr>
          <p:cNvSpPr txBox="1"/>
          <p:nvPr/>
        </p:nvSpPr>
        <p:spPr>
          <a:xfrm>
            <a:off x="7305228" y="4492152"/>
            <a:ext cx="1478235" cy="738664"/>
          </a:xfrm>
          <a:prstGeom prst="rect">
            <a:avLst/>
          </a:prstGeom>
          <a:noFill/>
        </p:spPr>
        <p:txBody>
          <a:bodyPr wrap="square" rtlCol="0">
            <a:spAutoFit/>
          </a:bodyPr>
          <a:lstStyle/>
          <a:p>
            <a:r>
              <a:rPr lang="en-IN" sz="1400" dirty="0">
                <a:solidFill>
                  <a:schemeClr val="bg1"/>
                </a:solidFill>
                <a:latin typeface="Arial Black" panose="020B0A04020102020204" pitchFamily="34" charset="0"/>
              </a:rPr>
              <a:t>Step 4:</a:t>
            </a:r>
          </a:p>
          <a:p>
            <a:r>
              <a:rPr lang="en-IN" sz="1400" dirty="0">
                <a:solidFill>
                  <a:schemeClr val="bg1"/>
                </a:solidFill>
                <a:latin typeface="Arial Black" panose="020B0A04020102020204" pitchFamily="34" charset="0"/>
              </a:rPr>
              <a:t>Model Development</a:t>
            </a:r>
          </a:p>
        </p:txBody>
      </p:sp>
      <p:sp>
        <p:nvSpPr>
          <p:cNvPr id="25" name="TextBox 24">
            <a:extLst>
              <a:ext uri="{FF2B5EF4-FFF2-40B4-BE49-F238E27FC236}">
                <a16:creationId xmlns:a16="http://schemas.microsoft.com/office/drawing/2014/main" id="{D490E7FD-1D4C-43C2-DC4A-21FC2D7D965D}"/>
              </a:ext>
            </a:extLst>
          </p:cNvPr>
          <p:cNvSpPr txBox="1"/>
          <p:nvPr/>
        </p:nvSpPr>
        <p:spPr>
          <a:xfrm>
            <a:off x="10171843" y="4645976"/>
            <a:ext cx="1447783" cy="430887"/>
          </a:xfrm>
          <a:prstGeom prst="rect">
            <a:avLst/>
          </a:prstGeom>
          <a:noFill/>
        </p:spPr>
        <p:txBody>
          <a:bodyPr wrap="square" rtlCol="0">
            <a:spAutoFit/>
          </a:bodyPr>
          <a:lstStyle/>
          <a:p>
            <a:r>
              <a:rPr lang="en-IN" sz="1100" dirty="0">
                <a:solidFill>
                  <a:schemeClr val="bg1"/>
                </a:solidFill>
                <a:latin typeface="Arial Black" panose="020B0A04020102020204" pitchFamily="34" charset="0"/>
              </a:rPr>
              <a:t>Step 5:</a:t>
            </a:r>
          </a:p>
          <a:p>
            <a:r>
              <a:rPr lang="en-IN" sz="1100" dirty="0">
                <a:solidFill>
                  <a:schemeClr val="bg1"/>
                </a:solidFill>
                <a:latin typeface="Arial Black" panose="020B0A04020102020204" pitchFamily="34" charset="0"/>
              </a:rPr>
              <a:t>User</a:t>
            </a:r>
          </a:p>
        </p:txBody>
      </p:sp>
      <p:sp>
        <p:nvSpPr>
          <p:cNvPr id="10" name="Oval 9">
            <a:extLst>
              <a:ext uri="{FF2B5EF4-FFF2-40B4-BE49-F238E27FC236}">
                <a16:creationId xmlns:a16="http://schemas.microsoft.com/office/drawing/2014/main" id="{A44A0495-E786-A912-A3D6-EC5004A47559}"/>
              </a:ext>
            </a:extLst>
          </p:cNvPr>
          <p:cNvSpPr/>
          <p:nvPr/>
        </p:nvSpPr>
        <p:spPr>
          <a:xfrm>
            <a:off x="7770784" y="1522929"/>
            <a:ext cx="498256" cy="467360"/>
          </a:xfrm>
          <a:prstGeom prst="ellipse">
            <a:avLst/>
          </a:prstGeom>
          <a:gradFill>
            <a:gsLst>
              <a:gs pos="53830">
                <a:srgbClr val="C7E9DE"/>
              </a:gs>
              <a:gs pos="88105">
                <a:srgbClr val="DCEFCD"/>
              </a:gs>
              <a:gs pos="0">
                <a:schemeClr val="accent1">
                  <a:lumMod val="5000"/>
                  <a:lumOff val="95000"/>
                </a:schemeClr>
              </a:gs>
              <a:gs pos="39000">
                <a:srgbClr val="BEE6E5"/>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A9D52A5B-742C-5BD5-FDC4-9882E4B4EFFF}"/>
              </a:ext>
            </a:extLst>
          </p:cNvPr>
          <p:cNvSpPr/>
          <p:nvPr/>
        </p:nvSpPr>
        <p:spPr>
          <a:xfrm>
            <a:off x="3215628" y="1492700"/>
            <a:ext cx="498256" cy="467360"/>
          </a:xfrm>
          <a:prstGeom prst="ellipse">
            <a:avLst/>
          </a:prstGeom>
          <a:gradFill>
            <a:gsLst>
              <a:gs pos="30771">
                <a:srgbClr val="CBEBE9"/>
              </a:gs>
              <a:gs pos="53830">
                <a:srgbClr val="C7E9DE"/>
              </a:gs>
              <a:gs pos="88105">
                <a:srgbClr val="DCEFCD"/>
              </a:gs>
              <a:gs pos="0">
                <a:schemeClr val="accent1">
                  <a:lumMod val="5000"/>
                  <a:lumOff val="95000"/>
                </a:schemeClr>
              </a:gs>
              <a:gs pos="39000">
                <a:srgbClr val="BEE6E5"/>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8EB3F83A-33B9-5B86-37BD-808B943264EF}"/>
              </a:ext>
            </a:extLst>
          </p:cNvPr>
          <p:cNvSpPr/>
          <p:nvPr/>
        </p:nvSpPr>
        <p:spPr>
          <a:xfrm>
            <a:off x="5251355" y="1504035"/>
            <a:ext cx="498256" cy="467360"/>
          </a:xfrm>
          <a:prstGeom prst="ellipse">
            <a:avLst/>
          </a:prstGeom>
          <a:gradFill>
            <a:gsLst>
              <a:gs pos="30771">
                <a:srgbClr val="CBEBE9"/>
              </a:gs>
              <a:gs pos="53830">
                <a:srgbClr val="C7E9DE"/>
              </a:gs>
              <a:gs pos="88105">
                <a:srgbClr val="DCEFCD"/>
              </a:gs>
              <a:gs pos="0">
                <a:schemeClr val="accent1">
                  <a:lumMod val="5000"/>
                  <a:lumOff val="95000"/>
                </a:schemeClr>
              </a:gs>
              <a:gs pos="39000">
                <a:srgbClr val="BEE6E5"/>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67166490-F8BC-3764-C00F-1C8D200CDD77}"/>
              </a:ext>
            </a:extLst>
          </p:cNvPr>
          <p:cNvCxnSpPr>
            <a:cxnSpLocks/>
            <a:endCxn id="38" idx="0"/>
          </p:cNvCxnSpPr>
          <p:nvPr/>
        </p:nvCxnSpPr>
        <p:spPr>
          <a:xfrm>
            <a:off x="8006738" y="2013557"/>
            <a:ext cx="3087" cy="2046745"/>
          </a:xfrm>
          <a:prstGeom prst="line">
            <a:avLst/>
          </a:prstGeom>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E0660B48-0AA6-5712-6AD9-1C3CEC9C57C5}"/>
              </a:ext>
            </a:extLst>
          </p:cNvPr>
          <p:cNvCxnSpPr>
            <a:cxnSpLocks/>
            <a:endCxn id="39" idx="0"/>
          </p:cNvCxnSpPr>
          <p:nvPr/>
        </p:nvCxnSpPr>
        <p:spPr>
          <a:xfrm flipH="1">
            <a:off x="5500483" y="1971395"/>
            <a:ext cx="10761" cy="407968"/>
          </a:xfrm>
          <a:prstGeom prst="line">
            <a:avLst/>
          </a:prstGeom>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73CC02AC-163E-72AA-B975-95F24C85F5F7}"/>
              </a:ext>
            </a:extLst>
          </p:cNvPr>
          <p:cNvCxnSpPr>
            <a:cxnSpLocks/>
          </p:cNvCxnSpPr>
          <p:nvPr/>
        </p:nvCxnSpPr>
        <p:spPr>
          <a:xfrm>
            <a:off x="3444407" y="1990215"/>
            <a:ext cx="20349" cy="2130907"/>
          </a:xfrm>
          <a:prstGeom prst="line">
            <a:avLst/>
          </a:prstGeom>
          <a:ln/>
        </p:spPr>
        <p:style>
          <a:lnRef idx="3">
            <a:schemeClr val="dk1"/>
          </a:lnRef>
          <a:fillRef idx="0">
            <a:schemeClr val="dk1"/>
          </a:fillRef>
          <a:effectRef idx="2">
            <a:schemeClr val="dk1"/>
          </a:effectRef>
          <a:fontRef idx="minor">
            <a:schemeClr val="tx1"/>
          </a:fontRef>
        </p:style>
      </p:cxnSp>
      <p:sp>
        <p:nvSpPr>
          <p:cNvPr id="38" name="Freeform: Shape 37">
            <a:extLst>
              <a:ext uri="{FF2B5EF4-FFF2-40B4-BE49-F238E27FC236}">
                <a16:creationId xmlns:a16="http://schemas.microsoft.com/office/drawing/2014/main" id="{2F9CAF51-611B-48FA-D081-189086A53EFA}"/>
              </a:ext>
            </a:extLst>
          </p:cNvPr>
          <p:cNvSpPr/>
          <p:nvPr/>
        </p:nvSpPr>
        <p:spPr>
          <a:xfrm>
            <a:off x="8009825" y="4060302"/>
            <a:ext cx="231266" cy="282278"/>
          </a:xfrm>
          <a:custGeom>
            <a:avLst/>
            <a:gdLst>
              <a:gd name="connsiteX0" fmla="*/ 0 w 115868"/>
              <a:gd name="connsiteY0" fmla="*/ 0 h 204044"/>
              <a:gd name="connsiteX1" fmla="*/ 50800 w 115868"/>
              <a:gd name="connsiteY1" fmla="*/ 10160 h 204044"/>
              <a:gd name="connsiteX2" fmla="*/ 91440 w 115868"/>
              <a:gd name="connsiteY2" fmla="*/ 20320 h 204044"/>
              <a:gd name="connsiteX3" fmla="*/ 111760 w 115868"/>
              <a:gd name="connsiteY3" fmla="*/ 60960 h 204044"/>
              <a:gd name="connsiteX4" fmla="*/ 60960 w 115868"/>
              <a:gd name="connsiteY4" fmla="*/ 203200 h 204044"/>
              <a:gd name="connsiteX5" fmla="*/ 30480 w 115868"/>
              <a:gd name="connsiteY5" fmla="*/ 182880 h 204044"/>
              <a:gd name="connsiteX6" fmla="*/ 20320 w 115868"/>
              <a:gd name="connsiteY6" fmla="*/ 152400 h 20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68" h="204044">
                <a:moveTo>
                  <a:pt x="0" y="0"/>
                </a:moveTo>
                <a:cubicBezTo>
                  <a:pt x="16933" y="3387"/>
                  <a:pt x="33943" y="6414"/>
                  <a:pt x="50800" y="10160"/>
                </a:cubicBezTo>
                <a:cubicBezTo>
                  <a:pt x="64431" y="13189"/>
                  <a:pt x="80713" y="11381"/>
                  <a:pt x="91440" y="20320"/>
                </a:cubicBezTo>
                <a:cubicBezTo>
                  <a:pt x="103075" y="30016"/>
                  <a:pt x="104987" y="47413"/>
                  <a:pt x="111760" y="60960"/>
                </a:cubicBezTo>
                <a:cubicBezTo>
                  <a:pt x="108420" y="104383"/>
                  <a:pt x="141943" y="214769"/>
                  <a:pt x="60960" y="203200"/>
                </a:cubicBezTo>
                <a:cubicBezTo>
                  <a:pt x="48872" y="201473"/>
                  <a:pt x="40640" y="189653"/>
                  <a:pt x="30480" y="182880"/>
                </a:cubicBezTo>
                <a:lnTo>
                  <a:pt x="20320" y="152400"/>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39" name="Freeform: Shape 38">
            <a:extLst>
              <a:ext uri="{FF2B5EF4-FFF2-40B4-BE49-F238E27FC236}">
                <a16:creationId xmlns:a16="http://schemas.microsoft.com/office/drawing/2014/main" id="{D4951726-8AE1-2697-168D-6B1505CBEE69}"/>
              </a:ext>
            </a:extLst>
          </p:cNvPr>
          <p:cNvSpPr/>
          <p:nvPr/>
        </p:nvSpPr>
        <p:spPr>
          <a:xfrm>
            <a:off x="5500483" y="2379363"/>
            <a:ext cx="231266" cy="282278"/>
          </a:xfrm>
          <a:custGeom>
            <a:avLst/>
            <a:gdLst>
              <a:gd name="connsiteX0" fmla="*/ 0 w 115868"/>
              <a:gd name="connsiteY0" fmla="*/ 0 h 204044"/>
              <a:gd name="connsiteX1" fmla="*/ 50800 w 115868"/>
              <a:gd name="connsiteY1" fmla="*/ 10160 h 204044"/>
              <a:gd name="connsiteX2" fmla="*/ 91440 w 115868"/>
              <a:gd name="connsiteY2" fmla="*/ 20320 h 204044"/>
              <a:gd name="connsiteX3" fmla="*/ 111760 w 115868"/>
              <a:gd name="connsiteY3" fmla="*/ 60960 h 204044"/>
              <a:gd name="connsiteX4" fmla="*/ 60960 w 115868"/>
              <a:gd name="connsiteY4" fmla="*/ 203200 h 204044"/>
              <a:gd name="connsiteX5" fmla="*/ 30480 w 115868"/>
              <a:gd name="connsiteY5" fmla="*/ 182880 h 204044"/>
              <a:gd name="connsiteX6" fmla="*/ 20320 w 115868"/>
              <a:gd name="connsiteY6" fmla="*/ 152400 h 20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68" h="204044">
                <a:moveTo>
                  <a:pt x="0" y="0"/>
                </a:moveTo>
                <a:cubicBezTo>
                  <a:pt x="16933" y="3387"/>
                  <a:pt x="33943" y="6414"/>
                  <a:pt x="50800" y="10160"/>
                </a:cubicBezTo>
                <a:cubicBezTo>
                  <a:pt x="64431" y="13189"/>
                  <a:pt x="80713" y="11381"/>
                  <a:pt x="91440" y="20320"/>
                </a:cubicBezTo>
                <a:cubicBezTo>
                  <a:pt x="103075" y="30016"/>
                  <a:pt x="104987" y="47413"/>
                  <a:pt x="111760" y="60960"/>
                </a:cubicBezTo>
                <a:cubicBezTo>
                  <a:pt x="108420" y="104383"/>
                  <a:pt x="141943" y="214769"/>
                  <a:pt x="60960" y="203200"/>
                </a:cubicBezTo>
                <a:cubicBezTo>
                  <a:pt x="48872" y="201473"/>
                  <a:pt x="40640" y="189653"/>
                  <a:pt x="30480" y="182880"/>
                </a:cubicBezTo>
                <a:lnTo>
                  <a:pt x="20320" y="152400"/>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40" name="Freeform: Shape 39">
            <a:extLst>
              <a:ext uri="{FF2B5EF4-FFF2-40B4-BE49-F238E27FC236}">
                <a16:creationId xmlns:a16="http://schemas.microsoft.com/office/drawing/2014/main" id="{636BF00C-6E37-9E8C-1D94-D310B4C3FBD4}"/>
              </a:ext>
            </a:extLst>
          </p:cNvPr>
          <p:cNvSpPr/>
          <p:nvPr/>
        </p:nvSpPr>
        <p:spPr>
          <a:xfrm>
            <a:off x="3459789" y="4108414"/>
            <a:ext cx="231266" cy="282278"/>
          </a:xfrm>
          <a:custGeom>
            <a:avLst/>
            <a:gdLst>
              <a:gd name="connsiteX0" fmla="*/ 0 w 115868"/>
              <a:gd name="connsiteY0" fmla="*/ 0 h 204044"/>
              <a:gd name="connsiteX1" fmla="*/ 50800 w 115868"/>
              <a:gd name="connsiteY1" fmla="*/ 10160 h 204044"/>
              <a:gd name="connsiteX2" fmla="*/ 91440 w 115868"/>
              <a:gd name="connsiteY2" fmla="*/ 20320 h 204044"/>
              <a:gd name="connsiteX3" fmla="*/ 111760 w 115868"/>
              <a:gd name="connsiteY3" fmla="*/ 60960 h 204044"/>
              <a:gd name="connsiteX4" fmla="*/ 60960 w 115868"/>
              <a:gd name="connsiteY4" fmla="*/ 203200 h 204044"/>
              <a:gd name="connsiteX5" fmla="*/ 30480 w 115868"/>
              <a:gd name="connsiteY5" fmla="*/ 182880 h 204044"/>
              <a:gd name="connsiteX6" fmla="*/ 20320 w 115868"/>
              <a:gd name="connsiteY6" fmla="*/ 152400 h 20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68" h="204044">
                <a:moveTo>
                  <a:pt x="0" y="0"/>
                </a:moveTo>
                <a:cubicBezTo>
                  <a:pt x="16933" y="3387"/>
                  <a:pt x="33943" y="6414"/>
                  <a:pt x="50800" y="10160"/>
                </a:cubicBezTo>
                <a:cubicBezTo>
                  <a:pt x="64431" y="13189"/>
                  <a:pt x="80713" y="11381"/>
                  <a:pt x="91440" y="20320"/>
                </a:cubicBezTo>
                <a:cubicBezTo>
                  <a:pt x="103075" y="30016"/>
                  <a:pt x="104987" y="47413"/>
                  <a:pt x="111760" y="60960"/>
                </a:cubicBezTo>
                <a:cubicBezTo>
                  <a:pt x="108420" y="104383"/>
                  <a:pt x="141943" y="214769"/>
                  <a:pt x="60960" y="203200"/>
                </a:cubicBezTo>
                <a:cubicBezTo>
                  <a:pt x="48872" y="201473"/>
                  <a:pt x="40640" y="189653"/>
                  <a:pt x="30480" y="182880"/>
                </a:cubicBezTo>
                <a:lnTo>
                  <a:pt x="20320" y="152400"/>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pic>
        <p:nvPicPr>
          <p:cNvPr id="45" name="Graphic 44" descr="Cloud Computing with solid fill">
            <a:extLst>
              <a:ext uri="{FF2B5EF4-FFF2-40B4-BE49-F238E27FC236}">
                <a16:creationId xmlns:a16="http://schemas.microsoft.com/office/drawing/2014/main" id="{0B2A652A-A41D-4E52-4284-B2021BBF60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56277" y="5395086"/>
            <a:ext cx="736931" cy="736931"/>
          </a:xfrm>
          <a:prstGeom prst="rect">
            <a:avLst/>
          </a:prstGeom>
        </p:spPr>
      </p:pic>
      <p:pic>
        <p:nvPicPr>
          <p:cNvPr id="47" name="Graphic 46" descr="Venn diagram with solid fill">
            <a:extLst>
              <a:ext uri="{FF2B5EF4-FFF2-40B4-BE49-F238E27FC236}">
                <a16:creationId xmlns:a16="http://schemas.microsoft.com/office/drawing/2014/main" id="{3298123C-5C8E-7B02-F80E-FAD3CE27DB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37406" y="5230816"/>
            <a:ext cx="738664" cy="738664"/>
          </a:xfrm>
          <a:prstGeom prst="rect">
            <a:avLst/>
          </a:prstGeom>
        </p:spPr>
      </p:pic>
      <p:sp>
        <p:nvSpPr>
          <p:cNvPr id="48" name="Oval 47">
            <a:extLst>
              <a:ext uri="{FF2B5EF4-FFF2-40B4-BE49-F238E27FC236}">
                <a16:creationId xmlns:a16="http://schemas.microsoft.com/office/drawing/2014/main" id="{4D5BEF05-C4D7-5512-CEED-1905580B5233}"/>
              </a:ext>
            </a:extLst>
          </p:cNvPr>
          <p:cNvSpPr/>
          <p:nvPr/>
        </p:nvSpPr>
        <p:spPr>
          <a:xfrm>
            <a:off x="10477107" y="1522929"/>
            <a:ext cx="498256" cy="467360"/>
          </a:xfrm>
          <a:prstGeom prst="ellipse">
            <a:avLst/>
          </a:prstGeom>
          <a:gradFill>
            <a:gsLst>
              <a:gs pos="88105">
                <a:srgbClr val="DCEFCD"/>
              </a:gs>
              <a:gs pos="0">
                <a:schemeClr val="accent1">
                  <a:lumMod val="5000"/>
                  <a:lumOff val="95000"/>
                </a:schemeClr>
              </a:gs>
              <a:gs pos="39000">
                <a:srgbClr val="BEE6E5"/>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9" name="Straight Connector 48">
            <a:extLst>
              <a:ext uri="{FF2B5EF4-FFF2-40B4-BE49-F238E27FC236}">
                <a16:creationId xmlns:a16="http://schemas.microsoft.com/office/drawing/2014/main" id="{D8FD8C32-C745-D7D8-09A2-A850B6B22F34}"/>
              </a:ext>
            </a:extLst>
          </p:cNvPr>
          <p:cNvCxnSpPr>
            <a:cxnSpLocks/>
          </p:cNvCxnSpPr>
          <p:nvPr/>
        </p:nvCxnSpPr>
        <p:spPr>
          <a:xfrm>
            <a:off x="10722806" y="1978954"/>
            <a:ext cx="41684" cy="2161062"/>
          </a:xfrm>
          <a:prstGeom prst="line">
            <a:avLst/>
          </a:prstGeom>
          <a:ln/>
        </p:spPr>
        <p:style>
          <a:lnRef idx="3">
            <a:schemeClr val="dk1"/>
          </a:lnRef>
          <a:fillRef idx="0">
            <a:schemeClr val="dk1"/>
          </a:fillRef>
          <a:effectRef idx="2">
            <a:schemeClr val="dk1"/>
          </a:effectRef>
          <a:fontRef idx="minor">
            <a:schemeClr val="tx1"/>
          </a:fontRef>
        </p:style>
      </p:cxnSp>
      <p:sp>
        <p:nvSpPr>
          <p:cNvPr id="50" name="Freeform: Shape 49">
            <a:extLst>
              <a:ext uri="{FF2B5EF4-FFF2-40B4-BE49-F238E27FC236}">
                <a16:creationId xmlns:a16="http://schemas.microsoft.com/office/drawing/2014/main" id="{14C23740-87D5-AD51-A070-B090ACAC272B}"/>
              </a:ext>
            </a:extLst>
          </p:cNvPr>
          <p:cNvSpPr/>
          <p:nvPr/>
        </p:nvSpPr>
        <p:spPr>
          <a:xfrm>
            <a:off x="10754294" y="4150706"/>
            <a:ext cx="231266" cy="282278"/>
          </a:xfrm>
          <a:custGeom>
            <a:avLst/>
            <a:gdLst>
              <a:gd name="connsiteX0" fmla="*/ 0 w 115868"/>
              <a:gd name="connsiteY0" fmla="*/ 0 h 204044"/>
              <a:gd name="connsiteX1" fmla="*/ 50800 w 115868"/>
              <a:gd name="connsiteY1" fmla="*/ 10160 h 204044"/>
              <a:gd name="connsiteX2" fmla="*/ 91440 w 115868"/>
              <a:gd name="connsiteY2" fmla="*/ 20320 h 204044"/>
              <a:gd name="connsiteX3" fmla="*/ 111760 w 115868"/>
              <a:gd name="connsiteY3" fmla="*/ 60960 h 204044"/>
              <a:gd name="connsiteX4" fmla="*/ 60960 w 115868"/>
              <a:gd name="connsiteY4" fmla="*/ 203200 h 204044"/>
              <a:gd name="connsiteX5" fmla="*/ 30480 w 115868"/>
              <a:gd name="connsiteY5" fmla="*/ 182880 h 204044"/>
              <a:gd name="connsiteX6" fmla="*/ 20320 w 115868"/>
              <a:gd name="connsiteY6" fmla="*/ 152400 h 20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68" h="204044">
                <a:moveTo>
                  <a:pt x="0" y="0"/>
                </a:moveTo>
                <a:cubicBezTo>
                  <a:pt x="16933" y="3387"/>
                  <a:pt x="33943" y="6414"/>
                  <a:pt x="50800" y="10160"/>
                </a:cubicBezTo>
                <a:cubicBezTo>
                  <a:pt x="64431" y="13189"/>
                  <a:pt x="80713" y="11381"/>
                  <a:pt x="91440" y="20320"/>
                </a:cubicBezTo>
                <a:cubicBezTo>
                  <a:pt x="103075" y="30016"/>
                  <a:pt x="104987" y="47413"/>
                  <a:pt x="111760" y="60960"/>
                </a:cubicBezTo>
                <a:cubicBezTo>
                  <a:pt x="108420" y="104383"/>
                  <a:pt x="141943" y="214769"/>
                  <a:pt x="60960" y="203200"/>
                </a:cubicBezTo>
                <a:cubicBezTo>
                  <a:pt x="48872" y="201473"/>
                  <a:pt x="40640" y="189653"/>
                  <a:pt x="30480" y="182880"/>
                </a:cubicBezTo>
                <a:lnTo>
                  <a:pt x="20320" y="152400"/>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26" name="TextBox 25">
            <a:extLst>
              <a:ext uri="{FF2B5EF4-FFF2-40B4-BE49-F238E27FC236}">
                <a16:creationId xmlns:a16="http://schemas.microsoft.com/office/drawing/2014/main" id="{EB628524-9AE6-1E85-8103-1BDB784D942C}"/>
              </a:ext>
            </a:extLst>
          </p:cNvPr>
          <p:cNvSpPr txBox="1"/>
          <p:nvPr/>
        </p:nvSpPr>
        <p:spPr>
          <a:xfrm>
            <a:off x="1758650" y="276434"/>
            <a:ext cx="8630419" cy="707886"/>
          </a:xfrm>
          <a:prstGeom prst="rect">
            <a:avLst/>
          </a:prstGeom>
          <a:noFill/>
        </p:spPr>
        <p:txBody>
          <a:bodyPr wrap="square" rtlCol="0">
            <a:spAutoFit/>
          </a:bodyPr>
          <a:lstStyle/>
          <a:p>
            <a:r>
              <a:rPr lang="en-IN" sz="4000" dirty="0">
                <a:solidFill>
                  <a:schemeClr val="bg1"/>
                </a:solidFill>
                <a:latin typeface="Arial Black" panose="020B0A04020102020204" pitchFamily="34" charset="0"/>
              </a:rPr>
              <a:t>Steps For Model Development</a:t>
            </a:r>
          </a:p>
        </p:txBody>
      </p:sp>
    </p:spTree>
    <p:extLst>
      <p:ext uri="{BB962C8B-B14F-4D97-AF65-F5344CB8AC3E}">
        <p14:creationId xmlns:p14="http://schemas.microsoft.com/office/powerpoint/2010/main" val="540601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Database with solid fill">
            <a:extLst>
              <a:ext uri="{FF2B5EF4-FFF2-40B4-BE49-F238E27FC236}">
                <a16:creationId xmlns:a16="http://schemas.microsoft.com/office/drawing/2014/main" id="{DED50A4A-AC6D-9F55-E21B-625A937717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78825" y="1376517"/>
            <a:ext cx="1047135" cy="1047135"/>
          </a:xfrm>
          <a:prstGeom prst="rect">
            <a:avLst/>
          </a:prstGeom>
        </p:spPr>
      </p:pic>
      <p:sp>
        <p:nvSpPr>
          <p:cNvPr id="5" name="TextBox 4">
            <a:extLst>
              <a:ext uri="{FF2B5EF4-FFF2-40B4-BE49-F238E27FC236}">
                <a16:creationId xmlns:a16="http://schemas.microsoft.com/office/drawing/2014/main" id="{AD27CF10-A3C7-F188-8E21-B1C6604738D2}"/>
              </a:ext>
            </a:extLst>
          </p:cNvPr>
          <p:cNvSpPr txBox="1"/>
          <p:nvPr/>
        </p:nvSpPr>
        <p:spPr>
          <a:xfrm>
            <a:off x="3545756" y="1007185"/>
            <a:ext cx="1966451" cy="369332"/>
          </a:xfrm>
          <a:prstGeom prst="rect">
            <a:avLst/>
          </a:prstGeom>
          <a:noFill/>
        </p:spPr>
        <p:txBody>
          <a:bodyPr wrap="square" rtlCol="0">
            <a:spAutoFit/>
          </a:bodyPr>
          <a:lstStyle/>
          <a:p>
            <a:pPr algn="ctr"/>
            <a:r>
              <a:rPr lang="en-IN" dirty="0">
                <a:solidFill>
                  <a:schemeClr val="bg1"/>
                </a:solidFill>
              </a:rPr>
              <a:t>Data collection</a:t>
            </a:r>
          </a:p>
        </p:txBody>
      </p:sp>
      <p:pic>
        <p:nvPicPr>
          <p:cNvPr id="7" name="Graphic 6" descr="Head with gears with solid fill">
            <a:extLst>
              <a:ext uri="{FF2B5EF4-FFF2-40B4-BE49-F238E27FC236}">
                <a16:creationId xmlns:a16="http://schemas.microsoft.com/office/drawing/2014/main" id="{F07435B3-CB81-0D16-94D3-708FCB59DD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8045" y="4176252"/>
            <a:ext cx="1147915" cy="1147915"/>
          </a:xfrm>
          <a:prstGeom prst="rect">
            <a:avLst/>
          </a:prstGeom>
        </p:spPr>
      </p:pic>
      <p:pic>
        <p:nvPicPr>
          <p:cNvPr id="8" name="Graphic 7" descr="Person with idea with solid fill">
            <a:extLst>
              <a:ext uri="{FF2B5EF4-FFF2-40B4-BE49-F238E27FC236}">
                <a16:creationId xmlns:a16="http://schemas.microsoft.com/office/drawing/2014/main" id="{D6D7DA08-8607-DEAD-2B0E-17B6208425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06930" y="4176252"/>
            <a:ext cx="1342102" cy="1342102"/>
          </a:xfrm>
          <a:prstGeom prst="rect">
            <a:avLst/>
          </a:prstGeom>
        </p:spPr>
      </p:pic>
      <p:pic>
        <p:nvPicPr>
          <p:cNvPr id="12" name="Graphic 11" descr="Female Profile with solid fill">
            <a:extLst>
              <a:ext uri="{FF2B5EF4-FFF2-40B4-BE49-F238E27FC236}">
                <a16:creationId xmlns:a16="http://schemas.microsoft.com/office/drawing/2014/main" id="{AACB7CDB-0E0B-E5ED-4ABD-4ADA05A718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42523" y="4983724"/>
            <a:ext cx="1031383" cy="1034845"/>
          </a:xfrm>
          <a:prstGeom prst="rect">
            <a:avLst/>
          </a:prstGeom>
        </p:spPr>
      </p:pic>
      <p:pic>
        <p:nvPicPr>
          <p:cNvPr id="13" name="Graphic 12" descr="Cloud Computing with solid fill">
            <a:extLst>
              <a:ext uri="{FF2B5EF4-FFF2-40B4-BE49-F238E27FC236}">
                <a16:creationId xmlns:a16="http://schemas.microsoft.com/office/drawing/2014/main" id="{2E862AF5-FD52-8A99-3F7A-6910AB230B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77981" y="2142205"/>
            <a:ext cx="914400" cy="914400"/>
          </a:xfrm>
          <a:prstGeom prst="rect">
            <a:avLst/>
          </a:prstGeom>
        </p:spPr>
      </p:pic>
      <p:sp>
        <p:nvSpPr>
          <p:cNvPr id="14" name="TextBox 13">
            <a:extLst>
              <a:ext uri="{FF2B5EF4-FFF2-40B4-BE49-F238E27FC236}">
                <a16:creationId xmlns:a16="http://schemas.microsoft.com/office/drawing/2014/main" id="{CF4CE5D3-865E-4E2A-843F-F6235F1363F5}"/>
              </a:ext>
            </a:extLst>
          </p:cNvPr>
          <p:cNvSpPr txBox="1"/>
          <p:nvPr/>
        </p:nvSpPr>
        <p:spPr>
          <a:xfrm>
            <a:off x="3205316" y="5324167"/>
            <a:ext cx="2448232" cy="646331"/>
          </a:xfrm>
          <a:prstGeom prst="rect">
            <a:avLst/>
          </a:prstGeom>
          <a:noFill/>
        </p:spPr>
        <p:txBody>
          <a:bodyPr wrap="square" rtlCol="0">
            <a:spAutoFit/>
          </a:bodyPr>
          <a:lstStyle/>
          <a:p>
            <a:r>
              <a:rPr lang="en-IN" dirty="0">
                <a:solidFill>
                  <a:schemeClr val="bg1"/>
                </a:solidFill>
              </a:rPr>
              <a:t>Data Preprocessing and analysis</a:t>
            </a:r>
          </a:p>
        </p:txBody>
      </p:sp>
      <p:sp>
        <p:nvSpPr>
          <p:cNvPr id="15" name="TextBox 14">
            <a:extLst>
              <a:ext uri="{FF2B5EF4-FFF2-40B4-BE49-F238E27FC236}">
                <a16:creationId xmlns:a16="http://schemas.microsoft.com/office/drawing/2014/main" id="{3BC55BB1-2F45-7902-0E70-08C74D97678F}"/>
              </a:ext>
            </a:extLst>
          </p:cNvPr>
          <p:cNvSpPr txBox="1"/>
          <p:nvPr/>
        </p:nvSpPr>
        <p:spPr>
          <a:xfrm>
            <a:off x="7384025" y="5501147"/>
            <a:ext cx="2025445" cy="646331"/>
          </a:xfrm>
          <a:prstGeom prst="rect">
            <a:avLst/>
          </a:prstGeom>
          <a:noFill/>
        </p:spPr>
        <p:txBody>
          <a:bodyPr wrap="square" rtlCol="0">
            <a:spAutoFit/>
          </a:bodyPr>
          <a:lstStyle/>
          <a:p>
            <a:r>
              <a:rPr lang="en-IN" dirty="0">
                <a:solidFill>
                  <a:schemeClr val="bg1"/>
                </a:solidFill>
              </a:rPr>
              <a:t>Model Selection &amp; training</a:t>
            </a:r>
          </a:p>
        </p:txBody>
      </p:sp>
      <p:sp>
        <p:nvSpPr>
          <p:cNvPr id="16" name="TextBox 15">
            <a:extLst>
              <a:ext uri="{FF2B5EF4-FFF2-40B4-BE49-F238E27FC236}">
                <a16:creationId xmlns:a16="http://schemas.microsoft.com/office/drawing/2014/main" id="{CE483DB8-74F6-F8DB-4F49-DA3D45BDFB0E}"/>
              </a:ext>
            </a:extLst>
          </p:cNvPr>
          <p:cNvSpPr txBox="1"/>
          <p:nvPr/>
        </p:nvSpPr>
        <p:spPr>
          <a:xfrm>
            <a:off x="10842523" y="4437412"/>
            <a:ext cx="1897626" cy="369332"/>
          </a:xfrm>
          <a:prstGeom prst="rect">
            <a:avLst/>
          </a:prstGeom>
          <a:noFill/>
        </p:spPr>
        <p:txBody>
          <a:bodyPr wrap="square" rtlCol="0">
            <a:spAutoFit/>
          </a:bodyPr>
          <a:lstStyle/>
          <a:p>
            <a:r>
              <a:rPr lang="en-IN" dirty="0">
                <a:solidFill>
                  <a:schemeClr val="bg1"/>
                </a:solidFill>
              </a:rPr>
              <a:t>End User</a:t>
            </a:r>
          </a:p>
        </p:txBody>
      </p:sp>
      <p:sp>
        <p:nvSpPr>
          <p:cNvPr id="17" name="TextBox 16">
            <a:extLst>
              <a:ext uri="{FF2B5EF4-FFF2-40B4-BE49-F238E27FC236}">
                <a16:creationId xmlns:a16="http://schemas.microsoft.com/office/drawing/2014/main" id="{2417C680-8938-155B-F505-98A8E554BB9F}"/>
              </a:ext>
            </a:extLst>
          </p:cNvPr>
          <p:cNvSpPr txBox="1"/>
          <p:nvPr/>
        </p:nvSpPr>
        <p:spPr>
          <a:xfrm>
            <a:off x="7499554" y="1751745"/>
            <a:ext cx="2104103" cy="369332"/>
          </a:xfrm>
          <a:prstGeom prst="rect">
            <a:avLst/>
          </a:prstGeom>
          <a:noFill/>
        </p:spPr>
        <p:txBody>
          <a:bodyPr wrap="square" rtlCol="0">
            <a:spAutoFit/>
          </a:bodyPr>
          <a:lstStyle/>
          <a:p>
            <a:pPr algn="ctr"/>
            <a:r>
              <a:rPr lang="en-IN" dirty="0">
                <a:solidFill>
                  <a:schemeClr val="bg1"/>
                </a:solidFill>
              </a:rPr>
              <a:t>Model Evaluation</a:t>
            </a:r>
          </a:p>
        </p:txBody>
      </p:sp>
      <p:cxnSp>
        <p:nvCxnSpPr>
          <p:cNvPr id="23" name="Straight Arrow Connector 22">
            <a:extLst>
              <a:ext uri="{FF2B5EF4-FFF2-40B4-BE49-F238E27FC236}">
                <a16:creationId xmlns:a16="http://schemas.microsoft.com/office/drawing/2014/main" id="{FF98DF30-E756-6767-7766-9705213B35E5}"/>
              </a:ext>
            </a:extLst>
          </p:cNvPr>
          <p:cNvCxnSpPr>
            <a:cxnSpLocks/>
          </p:cNvCxnSpPr>
          <p:nvPr/>
        </p:nvCxnSpPr>
        <p:spPr>
          <a:xfrm>
            <a:off x="4402392" y="2441169"/>
            <a:ext cx="0" cy="159005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B7C9B38F-E746-F3D9-39B6-1B3C2553CEC5}"/>
              </a:ext>
            </a:extLst>
          </p:cNvPr>
          <p:cNvCxnSpPr>
            <a:cxnSpLocks/>
          </p:cNvCxnSpPr>
          <p:nvPr/>
        </p:nvCxnSpPr>
        <p:spPr>
          <a:xfrm>
            <a:off x="4257368" y="363794"/>
            <a:ext cx="7167211"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3694DCD-8A98-44D0-5CD8-8E869ABF4939}"/>
              </a:ext>
            </a:extLst>
          </p:cNvPr>
          <p:cNvCxnSpPr>
            <a:cxnSpLocks/>
          </p:cNvCxnSpPr>
          <p:nvPr/>
        </p:nvCxnSpPr>
        <p:spPr>
          <a:xfrm>
            <a:off x="4257368" y="363794"/>
            <a:ext cx="0" cy="5702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DDEE45AC-FF57-9869-61E6-877787A42641}"/>
              </a:ext>
            </a:extLst>
          </p:cNvPr>
          <p:cNvCxnSpPr>
            <a:cxnSpLocks/>
          </p:cNvCxnSpPr>
          <p:nvPr/>
        </p:nvCxnSpPr>
        <p:spPr>
          <a:xfrm>
            <a:off x="11424579" y="363794"/>
            <a:ext cx="0" cy="3982064"/>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C572D158-E999-6B34-E7D2-7341639F47D2}"/>
              </a:ext>
            </a:extLst>
          </p:cNvPr>
          <p:cNvCxnSpPr>
            <a:cxnSpLocks/>
          </p:cNvCxnSpPr>
          <p:nvPr/>
        </p:nvCxnSpPr>
        <p:spPr>
          <a:xfrm flipV="1">
            <a:off x="8445910" y="3056605"/>
            <a:ext cx="0" cy="11196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3" name="Arrow: Curved Right 52">
            <a:extLst>
              <a:ext uri="{FF2B5EF4-FFF2-40B4-BE49-F238E27FC236}">
                <a16:creationId xmlns:a16="http://schemas.microsoft.com/office/drawing/2014/main" id="{8E2E7046-90E9-CA87-4D48-158B019060EF}"/>
              </a:ext>
            </a:extLst>
          </p:cNvPr>
          <p:cNvSpPr/>
          <p:nvPr/>
        </p:nvSpPr>
        <p:spPr>
          <a:xfrm>
            <a:off x="7165759" y="2676827"/>
            <a:ext cx="780658" cy="1956619"/>
          </a:xfrm>
          <a:prstGeom prst="curved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cxnSp>
        <p:nvCxnSpPr>
          <p:cNvPr id="6" name="Straight Arrow Connector 5">
            <a:extLst>
              <a:ext uri="{FF2B5EF4-FFF2-40B4-BE49-F238E27FC236}">
                <a16:creationId xmlns:a16="http://schemas.microsoft.com/office/drawing/2014/main" id="{847D08B4-F6C9-F208-F1D1-D2341A05739E}"/>
              </a:ext>
            </a:extLst>
          </p:cNvPr>
          <p:cNvCxnSpPr/>
          <p:nvPr/>
        </p:nvCxnSpPr>
        <p:spPr>
          <a:xfrm>
            <a:off x="9092381" y="2599405"/>
            <a:ext cx="1612043" cy="18380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Rectangle 9">
            <a:extLst>
              <a:ext uri="{FF2B5EF4-FFF2-40B4-BE49-F238E27FC236}">
                <a16:creationId xmlns:a16="http://schemas.microsoft.com/office/drawing/2014/main" id="{C5F0AD04-F876-2DD5-ED15-E6EED19D0865}"/>
              </a:ext>
            </a:extLst>
          </p:cNvPr>
          <p:cNvSpPr/>
          <p:nvPr/>
        </p:nvSpPr>
        <p:spPr>
          <a:xfrm>
            <a:off x="1" y="0"/>
            <a:ext cx="3232354" cy="6858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2800" u="sng" dirty="0">
              <a:solidFill>
                <a:schemeClr val="bg1"/>
              </a:solidFill>
              <a:latin typeface="Arial Black" panose="020B0A04020102020204" pitchFamily="34" charset="0"/>
            </a:endParaRPr>
          </a:p>
        </p:txBody>
      </p:sp>
      <p:sp>
        <p:nvSpPr>
          <p:cNvPr id="19" name="TextBox 18">
            <a:extLst>
              <a:ext uri="{FF2B5EF4-FFF2-40B4-BE49-F238E27FC236}">
                <a16:creationId xmlns:a16="http://schemas.microsoft.com/office/drawing/2014/main" id="{AA04B700-9CA9-37EB-72FB-FA87E40E352B}"/>
              </a:ext>
            </a:extLst>
          </p:cNvPr>
          <p:cNvSpPr txBox="1"/>
          <p:nvPr/>
        </p:nvSpPr>
        <p:spPr>
          <a:xfrm>
            <a:off x="538089" y="2784071"/>
            <a:ext cx="1924556" cy="461665"/>
          </a:xfrm>
          <a:prstGeom prst="rect">
            <a:avLst/>
          </a:prstGeom>
          <a:noFill/>
        </p:spPr>
        <p:txBody>
          <a:bodyPr wrap="square" rtlCol="0">
            <a:spAutoFit/>
          </a:bodyPr>
          <a:lstStyle/>
          <a:p>
            <a:r>
              <a:rPr lang="en-IN" sz="2400" u="sng" dirty="0">
                <a:solidFill>
                  <a:schemeClr val="bg1"/>
                </a:solidFill>
                <a:latin typeface="Arial Black" panose="020B0A04020102020204" pitchFamily="34" charset="0"/>
              </a:rPr>
              <a:t>Workflow</a:t>
            </a:r>
          </a:p>
        </p:txBody>
      </p:sp>
    </p:spTree>
    <p:extLst>
      <p:ext uri="{BB962C8B-B14F-4D97-AF65-F5344CB8AC3E}">
        <p14:creationId xmlns:p14="http://schemas.microsoft.com/office/powerpoint/2010/main" val="15420973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C5DB4A-AB22-DF7B-58CE-2E0FD9C2F59C}"/>
              </a:ext>
            </a:extLst>
          </p:cNvPr>
          <p:cNvPicPr>
            <a:picLocks noChangeAspect="1"/>
          </p:cNvPicPr>
          <p:nvPr/>
        </p:nvPicPr>
        <p:blipFill>
          <a:blip r:embed="rId2"/>
          <a:stretch>
            <a:fillRect/>
          </a:stretch>
        </p:blipFill>
        <p:spPr>
          <a:xfrm>
            <a:off x="4718767" y="1199535"/>
            <a:ext cx="7034144" cy="4021394"/>
          </a:xfrm>
          <a:prstGeom prst="rect">
            <a:avLst/>
          </a:prstGeom>
        </p:spPr>
      </p:pic>
      <p:sp>
        <p:nvSpPr>
          <p:cNvPr id="5" name="Rectangle 4">
            <a:extLst>
              <a:ext uri="{FF2B5EF4-FFF2-40B4-BE49-F238E27FC236}">
                <a16:creationId xmlns:a16="http://schemas.microsoft.com/office/drawing/2014/main" id="{5D4524DC-1B43-83E3-C3FE-E5648B560367}"/>
              </a:ext>
            </a:extLst>
          </p:cNvPr>
          <p:cNvSpPr/>
          <p:nvPr/>
        </p:nvSpPr>
        <p:spPr>
          <a:xfrm>
            <a:off x="0" y="0"/>
            <a:ext cx="4365523" cy="6858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sz="2400" u="sng" dirty="0">
                <a:solidFill>
                  <a:schemeClr val="bg1"/>
                </a:solidFill>
                <a:latin typeface="Arial Black" panose="020B0A04020102020204" pitchFamily="34" charset="0"/>
              </a:rPr>
              <a:t>Example of Visualization of dataset of 2014 with the help of Power BI</a:t>
            </a:r>
          </a:p>
          <a:p>
            <a:pPr algn="ctr"/>
            <a:endParaRPr lang="en-IN" sz="2800" u="sng"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50846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C833A5-B0E0-594A-552F-4F8F0A36B346}"/>
              </a:ext>
            </a:extLst>
          </p:cNvPr>
          <p:cNvSpPr/>
          <p:nvPr/>
        </p:nvSpPr>
        <p:spPr>
          <a:xfrm>
            <a:off x="0" y="0"/>
            <a:ext cx="4365523" cy="6858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2800" u="sng" dirty="0">
              <a:solidFill>
                <a:schemeClr val="bg1"/>
              </a:solidFill>
              <a:latin typeface="Arial Black" panose="020B0A04020102020204" pitchFamily="34" charset="0"/>
            </a:endParaRPr>
          </a:p>
        </p:txBody>
      </p:sp>
      <p:pic>
        <p:nvPicPr>
          <p:cNvPr id="7170" name="Picture 2" descr="EDA Logo Design, Inspiration for a Unique Identity. Modern Elegance and  Creative Design. Watermark Your Success with the Striking this Logo.">
            <a:extLst>
              <a:ext uri="{FF2B5EF4-FFF2-40B4-BE49-F238E27FC236}">
                <a16:creationId xmlns:a16="http://schemas.microsoft.com/office/drawing/2014/main" id="{FA3FB3AA-F714-8CF4-0C29-F58CAA6B43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559" y="2288459"/>
            <a:ext cx="1943100" cy="18288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0920323-D12C-AE78-9111-897B83B9807D}"/>
              </a:ext>
            </a:extLst>
          </p:cNvPr>
          <p:cNvPicPr>
            <a:picLocks noChangeAspect="1"/>
          </p:cNvPicPr>
          <p:nvPr/>
        </p:nvPicPr>
        <p:blipFill>
          <a:blip r:embed="rId3"/>
          <a:stretch>
            <a:fillRect/>
          </a:stretch>
        </p:blipFill>
        <p:spPr>
          <a:xfrm>
            <a:off x="5272004" y="1026033"/>
            <a:ext cx="6141269" cy="4595450"/>
          </a:xfrm>
          <a:prstGeom prst="rect">
            <a:avLst/>
          </a:prstGeom>
        </p:spPr>
      </p:pic>
    </p:spTree>
    <p:extLst>
      <p:ext uri="{BB962C8B-B14F-4D97-AF65-F5344CB8AC3E}">
        <p14:creationId xmlns:p14="http://schemas.microsoft.com/office/powerpoint/2010/main" val="40718268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A9F9EE-85EF-E27D-D478-B216733F413C}"/>
              </a:ext>
            </a:extLst>
          </p:cNvPr>
          <p:cNvSpPr txBox="1"/>
          <p:nvPr/>
        </p:nvSpPr>
        <p:spPr>
          <a:xfrm>
            <a:off x="3764973" y="486027"/>
            <a:ext cx="8427028" cy="6278642"/>
          </a:xfrm>
          <a:prstGeom prst="rect">
            <a:avLst/>
          </a:prstGeom>
          <a:noFill/>
        </p:spPr>
        <p:txBody>
          <a:bodyPr wrap="square" rtlCol="0">
            <a:spAutoFit/>
          </a:bodyPr>
          <a:lstStyle/>
          <a:p>
            <a:r>
              <a:rPr lang="en-IN" sz="2400" dirty="0">
                <a:solidFill>
                  <a:srgbClr val="FF0000"/>
                </a:solidFill>
                <a:latin typeface="Arial Black" panose="020B0A04020102020204" pitchFamily="34" charset="0"/>
              </a:rPr>
              <a:t>Time Series analysis</a:t>
            </a:r>
            <a:endParaRPr lang="en-IN" dirty="0">
              <a:solidFill>
                <a:srgbClr val="FF0000"/>
              </a:solidFill>
              <a:latin typeface="Arial Black" panose="020B0A04020102020204" pitchFamily="34" charset="0"/>
            </a:endParaRPr>
          </a:p>
          <a:p>
            <a:pPr algn="l"/>
            <a:r>
              <a:rPr lang="en-US" b="1" i="0" dirty="0">
                <a:solidFill>
                  <a:schemeClr val="bg1"/>
                </a:solidFill>
                <a:effectLst/>
                <a:latin typeface="Arial Black" panose="020B0A04020102020204" pitchFamily="34" charset="0"/>
              </a:rPr>
              <a:t>What is Time Series?</a:t>
            </a:r>
          </a:p>
          <a:p>
            <a:pPr algn="l">
              <a:buFont typeface="Arial" panose="020B0604020202020204" pitchFamily="34" charset="0"/>
              <a:buChar char="•"/>
            </a:pPr>
            <a:r>
              <a:rPr lang="en-US" b="0" i="0" dirty="0">
                <a:solidFill>
                  <a:schemeClr val="bg1"/>
                </a:solidFill>
                <a:effectLst/>
                <a:latin typeface="Arial Black" panose="020B0A04020102020204" pitchFamily="34" charset="0"/>
              </a:rPr>
              <a:t>Across industries, organizations commonly use time series data, which refers to any information collected over a regular interval of time in their operations. Examples include daily stock prices, energy consumption rates, social media engagement metrics, and retail demand among others. Analyzing time series data yields insights like trends, seasonal patterns and forecasts into future events that can help generate profits. For example, by understanding the seasonal trends in demand for retail products, companies can plan promotions to maximize sales throughout the year.</a:t>
            </a:r>
          </a:p>
          <a:p>
            <a:pPr algn="l">
              <a:buFont typeface="Arial" panose="020B0604020202020204" pitchFamily="34" charset="0"/>
              <a:buChar char="•"/>
            </a:pPr>
            <a:r>
              <a:rPr lang="en-US" b="0" i="0" dirty="0">
                <a:solidFill>
                  <a:schemeClr val="bg1"/>
                </a:solidFill>
                <a:effectLst/>
                <a:latin typeface="Arial Black" panose="020B0A04020102020204" pitchFamily="34" charset="0"/>
              </a:rPr>
              <a:t>There are multiple time series algorithms that are optimized for forecasting continuous values, such as temperature or product sales. A time series model can predict trends based only on the original dataset collected over a period of time.</a:t>
            </a:r>
          </a:p>
          <a:p>
            <a:pPr algn="l"/>
            <a:r>
              <a:rPr lang="en-US" dirty="0">
                <a:solidFill>
                  <a:schemeClr val="bg1"/>
                </a:solidFill>
                <a:latin typeface="Arial Black" panose="020B0A04020102020204" pitchFamily="34" charset="0"/>
              </a:rPr>
              <a:t>Types:-</a:t>
            </a:r>
          </a:p>
          <a:p>
            <a:pPr marL="285750" indent="-285750" algn="l">
              <a:buFont typeface="Arial" panose="020B0604020202020204" pitchFamily="34" charset="0"/>
              <a:buChar char="•"/>
            </a:pPr>
            <a:r>
              <a:rPr lang="en-US" b="0" i="0" dirty="0">
                <a:solidFill>
                  <a:schemeClr val="bg1"/>
                </a:solidFill>
                <a:effectLst/>
                <a:latin typeface="Arial Black" panose="020B0A04020102020204" pitchFamily="34" charset="0"/>
              </a:rPr>
              <a:t>MA</a:t>
            </a:r>
          </a:p>
          <a:p>
            <a:pPr marL="285750" indent="-285750" algn="l">
              <a:buFont typeface="Arial" panose="020B0604020202020204" pitchFamily="34" charset="0"/>
              <a:buChar char="•"/>
            </a:pPr>
            <a:r>
              <a:rPr lang="en-US" dirty="0">
                <a:solidFill>
                  <a:schemeClr val="bg1"/>
                </a:solidFill>
                <a:latin typeface="Arial Black" panose="020B0A04020102020204" pitchFamily="34" charset="0"/>
              </a:rPr>
              <a:t>AR</a:t>
            </a:r>
          </a:p>
          <a:p>
            <a:pPr marL="285750" indent="-285750" algn="l">
              <a:buFont typeface="Arial" panose="020B0604020202020204" pitchFamily="34" charset="0"/>
              <a:buChar char="•"/>
            </a:pPr>
            <a:r>
              <a:rPr lang="en-US" b="0" i="0" dirty="0">
                <a:solidFill>
                  <a:schemeClr val="bg1"/>
                </a:solidFill>
                <a:effectLst/>
                <a:latin typeface="Arial Black" panose="020B0A04020102020204" pitchFamily="34" charset="0"/>
              </a:rPr>
              <a:t>ARIMA</a:t>
            </a:r>
          </a:p>
          <a:p>
            <a:pPr marL="285750" indent="-285750" algn="l">
              <a:buFont typeface="Arial" panose="020B0604020202020204" pitchFamily="34" charset="0"/>
              <a:buChar char="•"/>
            </a:pPr>
            <a:r>
              <a:rPr lang="en-US" dirty="0">
                <a:solidFill>
                  <a:schemeClr val="bg1"/>
                </a:solidFill>
                <a:latin typeface="Arial Black" panose="020B0A04020102020204" pitchFamily="34" charset="0"/>
              </a:rPr>
              <a:t>ARMA</a:t>
            </a:r>
            <a:endParaRPr lang="en-US" b="0" i="0" dirty="0">
              <a:solidFill>
                <a:schemeClr val="bg1"/>
              </a:solidFill>
              <a:effectLst/>
              <a:latin typeface="Arial Black" panose="020B0A04020102020204" pitchFamily="34" charset="0"/>
            </a:endParaRPr>
          </a:p>
          <a:p>
            <a:endParaRPr lang="en-IN" dirty="0"/>
          </a:p>
        </p:txBody>
      </p:sp>
      <p:sp>
        <p:nvSpPr>
          <p:cNvPr id="4" name="Rectangle 3">
            <a:extLst>
              <a:ext uri="{FF2B5EF4-FFF2-40B4-BE49-F238E27FC236}">
                <a16:creationId xmlns:a16="http://schemas.microsoft.com/office/drawing/2014/main" id="{029D77BE-7925-FB9D-7C94-7358D3C26245}"/>
              </a:ext>
            </a:extLst>
          </p:cNvPr>
          <p:cNvSpPr/>
          <p:nvPr/>
        </p:nvSpPr>
        <p:spPr>
          <a:xfrm>
            <a:off x="1" y="0"/>
            <a:ext cx="3764972" cy="6858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sz="2800" u="sng" dirty="0">
                <a:solidFill>
                  <a:schemeClr val="bg1"/>
                </a:solidFill>
                <a:latin typeface="Arial Black" panose="020B0A04020102020204" pitchFamily="34" charset="0"/>
              </a:rPr>
              <a:t>Model Using</a:t>
            </a:r>
          </a:p>
        </p:txBody>
      </p:sp>
    </p:spTree>
    <p:extLst>
      <p:ext uri="{BB962C8B-B14F-4D97-AF65-F5344CB8AC3E}">
        <p14:creationId xmlns:p14="http://schemas.microsoft.com/office/powerpoint/2010/main" val="2303976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C86688-31DE-DB9B-8E51-394B29037677}"/>
              </a:ext>
            </a:extLst>
          </p:cNvPr>
          <p:cNvSpPr txBox="1"/>
          <p:nvPr/>
        </p:nvSpPr>
        <p:spPr>
          <a:xfrm>
            <a:off x="72737" y="93518"/>
            <a:ext cx="11883289" cy="5570756"/>
          </a:xfrm>
          <a:prstGeom prst="rect">
            <a:avLst/>
          </a:prstGeom>
          <a:noFill/>
        </p:spPr>
        <p:txBody>
          <a:bodyPr wrap="square" rtlCol="0">
            <a:spAutoFit/>
          </a:bodyPr>
          <a:lstStyle/>
          <a:p>
            <a:pPr algn="l"/>
            <a:r>
              <a:rPr lang="en-US" sz="1600" b="1" i="0" dirty="0">
                <a:solidFill>
                  <a:schemeClr val="bg1"/>
                </a:solidFill>
                <a:effectLst/>
                <a:latin typeface="Arial Black" panose="020B0A04020102020204" pitchFamily="34" charset="0"/>
              </a:rPr>
              <a:t>Types:</a:t>
            </a:r>
          </a:p>
          <a:p>
            <a:pPr algn="l"/>
            <a:endParaRPr lang="en-US" sz="1600" b="0" i="0" dirty="0">
              <a:solidFill>
                <a:schemeClr val="bg1"/>
              </a:solidFill>
              <a:effectLst/>
              <a:latin typeface="Arial Black" panose="020B0A04020102020204" pitchFamily="34" charset="0"/>
            </a:endParaRPr>
          </a:p>
          <a:p>
            <a:pPr algn="l">
              <a:buFont typeface="Arial" panose="020B0604020202020204" pitchFamily="34" charset="0"/>
              <a:buChar char="•"/>
            </a:pPr>
            <a:r>
              <a:rPr lang="en-US" sz="1400" b="0" i="0" dirty="0">
                <a:solidFill>
                  <a:schemeClr val="bg1"/>
                </a:solidFill>
                <a:effectLst/>
                <a:latin typeface="Arial Black" panose="020B0A04020102020204" pitchFamily="34" charset="0"/>
              </a:rPr>
              <a:t>Types of time series models are moving average, ARIMA </a:t>
            </a:r>
            <a:r>
              <a:rPr lang="en-US" sz="1400" b="0" i="0" dirty="0" err="1">
                <a:solidFill>
                  <a:schemeClr val="bg1"/>
                </a:solidFill>
                <a:effectLst/>
                <a:latin typeface="Arial Black" panose="020B0A04020102020204" pitchFamily="34" charset="0"/>
              </a:rPr>
              <a:t>etc.The</a:t>
            </a:r>
            <a:r>
              <a:rPr lang="en-US" sz="1400" b="0" i="0" dirty="0">
                <a:solidFill>
                  <a:schemeClr val="bg1"/>
                </a:solidFill>
                <a:effectLst/>
                <a:latin typeface="Arial Black" panose="020B0A04020102020204" pitchFamily="34" charset="0"/>
              </a:rPr>
              <a:t> crucial thing is to choose the right forecasting method as per the characteristics of the time series data. The following are some of the basic time series models:</a:t>
            </a:r>
          </a:p>
          <a:p>
            <a:pPr algn="l"/>
            <a:r>
              <a:rPr lang="en-US" sz="1400" b="1" i="0" dirty="0">
                <a:solidFill>
                  <a:schemeClr val="bg1"/>
                </a:solidFill>
                <a:effectLst/>
                <a:latin typeface="Arial Black" panose="020B0A04020102020204" pitchFamily="34" charset="0"/>
              </a:rPr>
              <a:t>MA(Moving Average)</a:t>
            </a:r>
            <a:endParaRPr lang="en-US" sz="1400" b="0" i="0" dirty="0">
              <a:solidFill>
                <a:schemeClr val="bg1"/>
              </a:solidFill>
              <a:effectLst/>
              <a:latin typeface="Arial Black" panose="020B0A04020102020204" pitchFamily="34" charset="0"/>
            </a:endParaRPr>
          </a:p>
          <a:p>
            <a:pPr algn="l">
              <a:buFont typeface="Arial" panose="020B0604020202020204" pitchFamily="34" charset="0"/>
              <a:buChar char="•"/>
            </a:pPr>
            <a:r>
              <a:rPr lang="en-US" sz="1400" b="0" i="0" dirty="0">
                <a:solidFill>
                  <a:schemeClr val="bg1"/>
                </a:solidFill>
                <a:effectLst/>
                <a:latin typeface="Arial Black" panose="020B0A04020102020204" pitchFamily="34" charset="0"/>
              </a:rPr>
              <a:t>A moving average is defined as an average of fixed number of items in the time series which move through the series by dropping the top items of the previous averaged group and adding the next in each successive average. </a:t>
            </a:r>
            <a:r>
              <a:rPr lang="en-US" sz="1400" b="0" i="0" dirty="0" err="1">
                <a:solidFill>
                  <a:schemeClr val="bg1"/>
                </a:solidFill>
                <a:effectLst/>
                <a:latin typeface="Arial Black" panose="020B0A04020102020204" pitchFamily="34" charset="0"/>
              </a:rPr>
              <a:t>Yt</a:t>
            </a:r>
            <a:r>
              <a:rPr lang="en-US" sz="1400" b="0" i="0" dirty="0">
                <a:solidFill>
                  <a:schemeClr val="bg1"/>
                </a:solidFill>
                <a:effectLst/>
                <a:latin typeface="Arial Black" panose="020B0A04020102020204" pitchFamily="34" charset="0"/>
              </a:rPr>
              <a:t> depends only on random error terms </a:t>
            </a:r>
            <a:r>
              <a:rPr lang="en-US" sz="1400" b="0" i="0" dirty="0" err="1">
                <a:solidFill>
                  <a:schemeClr val="bg1"/>
                </a:solidFill>
                <a:effectLst/>
                <a:latin typeface="Arial Black" panose="020B0A04020102020204" pitchFamily="34" charset="0"/>
              </a:rPr>
              <a:t>Yt</a:t>
            </a:r>
            <a:r>
              <a:rPr lang="en-US" sz="1400" b="0" i="0" dirty="0">
                <a:solidFill>
                  <a:schemeClr val="bg1"/>
                </a:solidFill>
                <a:effectLst/>
                <a:latin typeface="Arial Black" panose="020B0A04020102020204" pitchFamily="34" charset="0"/>
              </a:rPr>
              <a:t> = f( </a:t>
            </a:r>
            <a:r>
              <a:rPr lang="en-US" sz="1400" b="0" i="0" dirty="0" err="1">
                <a:solidFill>
                  <a:schemeClr val="bg1"/>
                </a:solidFill>
                <a:effectLst/>
                <a:latin typeface="Arial Black" panose="020B0A04020102020204" pitchFamily="34" charset="0"/>
              </a:rPr>
              <a:t>εt</a:t>
            </a:r>
            <a:r>
              <a:rPr lang="en-US" sz="1400" b="0" i="0" dirty="0">
                <a:solidFill>
                  <a:schemeClr val="bg1"/>
                </a:solidFill>
                <a:effectLst/>
                <a:latin typeface="Arial Black" panose="020B0A04020102020204" pitchFamily="34" charset="0"/>
              </a:rPr>
              <a:t>, εt-1, εt-2, εt-3, ..) or </a:t>
            </a:r>
            <a:r>
              <a:rPr lang="en-US" sz="1400" b="0" i="0" dirty="0" err="1">
                <a:solidFill>
                  <a:schemeClr val="bg1"/>
                </a:solidFill>
                <a:effectLst/>
                <a:latin typeface="Arial Black" panose="020B0A04020102020204" pitchFamily="34" charset="0"/>
              </a:rPr>
              <a:t>Yt</a:t>
            </a:r>
            <a:r>
              <a:rPr lang="en-US" sz="1400" b="0" i="0" dirty="0">
                <a:solidFill>
                  <a:schemeClr val="bg1"/>
                </a:solidFill>
                <a:effectLst/>
                <a:latin typeface="Arial Black" panose="020B0A04020102020204" pitchFamily="34" charset="0"/>
              </a:rPr>
              <a:t> = β + </a:t>
            </a:r>
            <a:r>
              <a:rPr lang="en-US" sz="1400" b="0" i="0" dirty="0" err="1">
                <a:solidFill>
                  <a:schemeClr val="bg1"/>
                </a:solidFill>
                <a:effectLst/>
                <a:latin typeface="Arial Black" panose="020B0A04020102020204" pitchFamily="34" charset="0"/>
              </a:rPr>
              <a:t>εt</a:t>
            </a:r>
            <a:r>
              <a:rPr lang="en-US" sz="1400" b="0" i="0" dirty="0">
                <a:solidFill>
                  <a:schemeClr val="bg1"/>
                </a:solidFill>
                <a:effectLst/>
                <a:latin typeface="Arial Black" panose="020B0A04020102020204" pitchFamily="34" charset="0"/>
              </a:rPr>
              <a:t> + θ1 εt-1 + θ2εt-2 + θ3 εt-3 +…</a:t>
            </a:r>
          </a:p>
          <a:p>
            <a:pPr algn="l"/>
            <a:r>
              <a:rPr lang="en-US" sz="1400" b="1" i="0" dirty="0">
                <a:solidFill>
                  <a:schemeClr val="bg1"/>
                </a:solidFill>
                <a:effectLst/>
                <a:latin typeface="Arial Black" panose="020B0A04020102020204" pitchFamily="34" charset="0"/>
              </a:rPr>
              <a:t>AR(Auto Regressive)</a:t>
            </a:r>
            <a:endParaRPr lang="en-US" sz="1400" b="0" i="0" dirty="0">
              <a:solidFill>
                <a:schemeClr val="bg1"/>
              </a:solidFill>
              <a:effectLst/>
              <a:latin typeface="Arial Black" panose="020B0A04020102020204" pitchFamily="34" charset="0"/>
            </a:endParaRPr>
          </a:p>
          <a:p>
            <a:pPr algn="l">
              <a:buFont typeface="Arial" panose="020B0604020202020204" pitchFamily="34" charset="0"/>
              <a:buChar char="•"/>
            </a:pPr>
            <a:r>
              <a:rPr lang="en-US" sz="1400" b="0" i="0" dirty="0">
                <a:solidFill>
                  <a:schemeClr val="bg1"/>
                </a:solidFill>
                <a:effectLst/>
                <a:latin typeface="Arial Black" panose="020B0A04020102020204" pitchFamily="34" charset="0"/>
              </a:rPr>
              <a:t>Autoregression is a time series model that uses observations from previous time steps as input to a regression equation to predict the value at the next time step. It is a very simple idea that can result in accurate forecasts on a range of time series problems.</a:t>
            </a:r>
          </a:p>
          <a:p>
            <a:pPr algn="l">
              <a:buFont typeface="Arial" panose="020B0604020202020204" pitchFamily="34" charset="0"/>
              <a:buChar char="•"/>
            </a:pPr>
            <a:r>
              <a:rPr lang="en-US" sz="1400" b="0" i="0" dirty="0" err="1">
                <a:solidFill>
                  <a:schemeClr val="bg1"/>
                </a:solidFill>
                <a:effectLst/>
                <a:latin typeface="Arial Black" panose="020B0A04020102020204" pitchFamily="34" charset="0"/>
              </a:rPr>
              <a:t>Yt</a:t>
            </a:r>
            <a:r>
              <a:rPr lang="en-US" sz="1400" b="0" i="0" dirty="0">
                <a:solidFill>
                  <a:schemeClr val="bg1"/>
                </a:solidFill>
                <a:effectLst/>
                <a:latin typeface="Arial Black" panose="020B0A04020102020204" pitchFamily="34" charset="0"/>
              </a:rPr>
              <a:t> depends only of past values.</a:t>
            </a:r>
          </a:p>
          <a:p>
            <a:pPr algn="l">
              <a:buFont typeface="Arial" panose="020B0604020202020204" pitchFamily="34" charset="0"/>
              <a:buChar char="•"/>
            </a:pPr>
            <a:r>
              <a:rPr lang="en-US" sz="1400" b="0" i="0" dirty="0">
                <a:solidFill>
                  <a:schemeClr val="bg1"/>
                </a:solidFill>
                <a:effectLst/>
                <a:latin typeface="Arial Black" panose="020B0A04020102020204" pitchFamily="34" charset="0"/>
              </a:rPr>
              <a:t>Yt-1, Yt-2, Yt-3 </a:t>
            </a:r>
            <a:r>
              <a:rPr lang="en-US" sz="1400" b="0" i="0" dirty="0" err="1">
                <a:solidFill>
                  <a:schemeClr val="bg1"/>
                </a:solidFill>
                <a:effectLst/>
                <a:latin typeface="Arial Black" panose="020B0A04020102020204" pitchFamily="34" charset="0"/>
              </a:rPr>
              <a:t>etc</a:t>
            </a:r>
            <a:r>
              <a:rPr lang="en-US" sz="1400" b="0" i="0" dirty="0">
                <a:solidFill>
                  <a:schemeClr val="bg1"/>
                </a:solidFill>
                <a:effectLst/>
                <a:latin typeface="Arial Black" panose="020B0A04020102020204" pitchFamily="34" charset="0"/>
              </a:rPr>
              <a:t> * </a:t>
            </a:r>
            <a:r>
              <a:rPr lang="en-US" sz="1400" b="0" i="0" dirty="0" err="1">
                <a:solidFill>
                  <a:schemeClr val="bg1"/>
                </a:solidFill>
                <a:effectLst/>
                <a:latin typeface="Arial Black" panose="020B0A04020102020204" pitchFamily="34" charset="0"/>
              </a:rPr>
              <a:t>Yt</a:t>
            </a:r>
            <a:r>
              <a:rPr lang="en-US" sz="1400" b="0" i="0" dirty="0">
                <a:solidFill>
                  <a:schemeClr val="bg1"/>
                </a:solidFill>
                <a:effectLst/>
                <a:latin typeface="Arial Black" panose="020B0A04020102020204" pitchFamily="34" charset="0"/>
              </a:rPr>
              <a:t> = f(Yt-1, Yt-2, Yt-3… ) * </a:t>
            </a:r>
            <a:r>
              <a:rPr lang="en-US" sz="1400" b="0" i="0" dirty="0" err="1">
                <a:solidFill>
                  <a:schemeClr val="bg1"/>
                </a:solidFill>
                <a:effectLst/>
                <a:latin typeface="Arial Black" panose="020B0A04020102020204" pitchFamily="34" charset="0"/>
              </a:rPr>
              <a:t>Yt</a:t>
            </a:r>
            <a:r>
              <a:rPr lang="en-US" sz="1400" b="0" i="0" dirty="0">
                <a:solidFill>
                  <a:schemeClr val="bg1"/>
                </a:solidFill>
                <a:effectLst/>
                <a:latin typeface="Arial Black" panose="020B0A04020102020204" pitchFamily="34" charset="0"/>
              </a:rPr>
              <a:t> = β0 + β1Yt-1 + β2Yt-2 + β3Yt-3 …</a:t>
            </a:r>
          </a:p>
          <a:p>
            <a:pPr algn="l"/>
            <a:r>
              <a:rPr lang="en-US" sz="1400" b="1" i="0" dirty="0">
                <a:solidFill>
                  <a:schemeClr val="bg1"/>
                </a:solidFill>
                <a:effectLst/>
                <a:latin typeface="Arial Black" panose="020B0A04020102020204" pitchFamily="34" charset="0"/>
              </a:rPr>
              <a:t>ARMA</a:t>
            </a:r>
            <a:endParaRPr lang="en-US" sz="1400" b="0" i="0" dirty="0">
              <a:solidFill>
                <a:schemeClr val="bg1"/>
              </a:solidFill>
              <a:effectLst/>
              <a:latin typeface="Arial Black" panose="020B0A04020102020204" pitchFamily="34" charset="0"/>
            </a:endParaRPr>
          </a:p>
          <a:p>
            <a:pPr algn="l">
              <a:buFont typeface="Arial" panose="020B0604020202020204" pitchFamily="34" charset="0"/>
              <a:buChar char="•"/>
            </a:pPr>
            <a:r>
              <a:rPr lang="en-US" sz="1400" b="0" i="0" dirty="0">
                <a:solidFill>
                  <a:schemeClr val="bg1"/>
                </a:solidFill>
                <a:effectLst/>
                <a:latin typeface="Arial Black" panose="020B0A04020102020204" pitchFamily="34" charset="0"/>
              </a:rPr>
              <a:t>Time series, autoregressive–moving-average (ARMA) models provide a parsimonious description of a (weakly) stationary stochastic process in terms of two polynomials, one for the autoregression (AR) and the second for the moving average (MA).</a:t>
            </a:r>
          </a:p>
          <a:p>
            <a:pPr algn="l">
              <a:buFont typeface="Arial" panose="020B0604020202020204" pitchFamily="34" charset="0"/>
              <a:buChar char="•"/>
            </a:pPr>
            <a:r>
              <a:rPr lang="en-US" sz="1400" b="0" i="0" dirty="0">
                <a:solidFill>
                  <a:schemeClr val="bg1"/>
                </a:solidFill>
                <a:effectLst/>
                <a:latin typeface="Arial Black" panose="020B0A04020102020204" pitchFamily="34" charset="0"/>
              </a:rPr>
              <a:t>Combines AR and MA</a:t>
            </a:r>
          </a:p>
          <a:p>
            <a:pPr marL="742950" lvl="1" indent="-285750" algn="l">
              <a:buFont typeface="Arial" panose="020B0604020202020204" pitchFamily="34" charset="0"/>
              <a:buChar char="•"/>
            </a:pPr>
            <a:r>
              <a:rPr lang="en-US" sz="1400" b="0" i="0" dirty="0" err="1">
                <a:solidFill>
                  <a:schemeClr val="bg1"/>
                </a:solidFill>
                <a:effectLst/>
                <a:latin typeface="Arial Black" panose="020B0A04020102020204" pitchFamily="34" charset="0"/>
              </a:rPr>
              <a:t>Yt</a:t>
            </a:r>
            <a:r>
              <a:rPr lang="en-US" sz="1400" b="0" i="0" dirty="0">
                <a:solidFill>
                  <a:schemeClr val="bg1"/>
                </a:solidFill>
                <a:effectLst/>
                <a:latin typeface="Arial Black" panose="020B0A04020102020204" pitchFamily="34" charset="0"/>
              </a:rPr>
              <a:t> = β0 + β1Yt-1 + β2Yt-2 + β3Yt-3 …</a:t>
            </a:r>
            <a:r>
              <a:rPr lang="en-US" sz="1400" b="0" i="0" dirty="0" err="1">
                <a:solidFill>
                  <a:schemeClr val="bg1"/>
                </a:solidFill>
                <a:effectLst/>
                <a:latin typeface="Arial Black" panose="020B0A04020102020204" pitchFamily="34" charset="0"/>
              </a:rPr>
              <a:t>εt</a:t>
            </a:r>
            <a:r>
              <a:rPr lang="en-US" sz="1400" b="0" i="0" dirty="0">
                <a:solidFill>
                  <a:schemeClr val="bg1"/>
                </a:solidFill>
                <a:effectLst/>
                <a:latin typeface="Arial Black" panose="020B0A04020102020204" pitchFamily="34" charset="0"/>
              </a:rPr>
              <a:t> + θ1 εt-1 + θ2εt-2 + θ3 εt-3 +…</a:t>
            </a:r>
          </a:p>
          <a:p>
            <a:pPr algn="l"/>
            <a:r>
              <a:rPr lang="en-US" sz="1400" b="1" i="0" dirty="0">
                <a:solidFill>
                  <a:schemeClr val="bg1"/>
                </a:solidFill>
                <a:effectLst/>
                <a:latin typeface="Arial Black" panose="020B0A04020102020204" pitchFamily="34" charset="0"/>
              </a:rPr>
              <a:t>ARIMA</a:t>
            </a:r>
            <a:endParaRPr lang="en-US" sz="1400" b="0" i="0" dirty="0">
              <a:solidFill>
                <a:schemeClr val="bg1"/>
              </a:solidFill>
              <a:effectLst/>
              <a:latin typeface="Arial Black" panose="020B0A04020102020204" pitchFamily="34" charset="0"/>
            </a:endParaRPr>
          </a:p>
          <a:p>
            <a:pPr algn="l">
              <a:buFont typeface="Arial" panose="020B0604020202020204" pitchFamily="34" charset="0"/>
              <a:buChar char="•"/>
            </a:pPr>
            <a:r>
              <a:rPr lang="en-US" sz="1400" b="0" i="0" dirty="0">
                <a:solidFill>
                  <a:schemeClr val="bg1"/>
                </a:solidFill>
                <a:effectLst/>
                <a:latin typeface="Arial Black" panose="020B0A04020102020204" pitchFamily="34" charset="0"/>
              </a:rPr>
              <a:t>Autoregressive Integrated Moving Average (ARIMA) model is another widely used forecasting technique that involves the combination of two or more time series models. This model is suitable for multivariate non-stationary data. ARIMA method is based on the concepts of autoregression, autocorrelation, and moving average.</a:t>
            </a:r>
          </a:p>
          <a:p>
            <a:endParaRPr lang="en-IN" sz="1600" dirty="0">
              <a:latin typeface="Arial Black" panose="020B0A04020102020204" pitchFamily="34" charset="0"/>
            </a:endParaRPr>
          </a:p>
        </p:txBody>
      </p:sp>
    </p:spTree>
    <p:extLst>
      <p:ext uri="{BB962C8B-B14F-4D97-AF65-F5344CB8AC3E}">
        <p14:creationId xmlns:p14="http://schemas.microsoft.com/office/powerpoint/2010/main" val="3127752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57E95D-028F-3992-EAD4-B65069070A75}"/>
              </a:ext>
            </a:extLst>
          </p:cNvPr>
          <p:cNvSpPr txBox="1"/>
          <p:nvPr/>
        </p:nvSpPr>
        <p:spPr>
          <a:xfrm>
            <a:off x="4467979" y="1250149"/>
            <a:ext cx="6931741" cy="4339650"/>
          </a:xfrm>
          <a:prstGeom prst="rect">
            <a:avLst/>
          </a:prstGeom>
          <a:noFill/>
        </p:spPr>
        <p:txBody>
          <a:bodyPr wrap="square" rtlCol="0">
            <a:spAutoFit/>
          </a:bodyPr>
          <a:lstStyle/>
          <a:p>
            <a:endParaRPr lang="en-IN" dirty="0"/>
          </a:p>
          <a:p>
            <a:pPr marL="342900" indent="-342900">
              <a:buFont typeface="Arial" panose="020B0604020202020204" pitchFamily="34" charset="0"/>
              <a:buChar char="•"/>
            </a:pPr>
            <a:r>
              <a:rPr lang="en-IN" sz="2000" dirty="0">
                <a:solidFill>
                  <a:schemeClr val="bg1"/>
                </a:solidFill>
                <a:latin typeface="Arial Black" panose="020B0A04020102020204" pitchFamily="34" charset="0"/>
              </a:rPr>
              <a:t>Adaptability to a different </a:t>
            </a:r>
            <a:r>
              <a:rPr lang="en-IN" sz="2000" dirty="0" err="1">
                <a:solidFill>
                  <a:schemeClr val="bg1"/>
                </a:solidFill>
                <a:latin typeface="Arial Black" panose="020B0A04020102020204" pitchFamily="34" charset="0"/>
              </a:rPr>
              <a:t>place,set</a:t>
            </a:r>
            <a:r>
              <a:rPr lang="en-IN" sz="2000" dirty="0">
                <a:solidFill>
                  <a:schemeClr val="bg1"/>
                </a:solidFill>
                <a:latin typeface="Arial Black" panose="020B0A04020102020204" pitchFamily="34" charset="0"/>
              </a:rPr>
              <a:t> of people and climate.</a:t>
            </a:r>
          </a:p>
          <a:p>
            <a:endParaRPr lang="en-IN" sz="2000" dirty="0">
              <a:solidFill>
                <a:schemeClr val="bg1"/>
              </a:solidFill>
              <a:latin typeface="Arial Black" panose="020B0A04020102020204" pitchFamily="34" charset="0"/>
            </a:endParaRPr>
          </a:p>
          <a:p>
            <a:pPr marL="342900" indent="-342900">
              <a:buFont typeface="Arial" panose="020B0604020202020204" pitchFamily="34" charset="0"/>
              <a:buChar char="•"/>
            </a:pPr>
            <a:r>
              <a:rPr lang="en-IN" sz="2000" dirty="0">
                <a:solidFill>
                  <a:schemeClr val="bg1"/>
                </a:solidFill>
                <a:latin typeface="Arial Black" panose="020B0A04020102020204" pitchFamily="34" charset="0"/>
              </a:rPr>
              <a:t>Real life communication skill.</a:t>
            </a:r>
          </a:p>
          <a:p>
            <a:endParaRPr lang="en-IN" sz="2000" dirty="0">
              <a:solidFill>
                <a:schemeClr val="bg1"/>
              </a:solidFill>
              <a:latin typeface="Arial Black" panose="020B0A04020102020204" pitchFamily="34" charset="0"/>
            </a:endParaRPr>
          </a:p>
          <a:p>
            <a:pPr marL="342900" indent="-342900">
              <a:buFont typeface="Arial" panose="020B0604020202020204" pitchFamily="34" charset="0"/>
              <a:buChar char="•"/>
            </a:pPr>
            <a:r>
              <a:rPr lang="en-IN" sz="2000" dirty="0">
                <a:solidFill>
                  <a:schemeClr val="bg1"/>
                </a:solidFill>
                <a:latin typeface="Arial Black" panose="020B0A04020102020204" pitchFamily="34" charset="0"/>
              </a:rPr>
              <a:t>Improve machine learning skill.</a:t>
            </a:r>
          </a:p>
          <a:p>
            <a:endParaRPr lang="en-IN" sz="2000" dirty="0">
              <a:solidFill>
                <a:schemeClr val="bg1"/>
              </a:solidFill>
              <a:latin typeface="Arial Black" panose="020B0A04020102020204" pitchFamily="34" charset="0"/>
            </a:endParaRPr>
          </a:p>
          <a:p>
            <a:pPr marL="342900" indent="-342900">
              <a:buFont typeface="Arial" panose="020B0604020202020204" pitchFamily="34" charset="0"/>
              <a:buChar char="•"/>
            </a:pPr>
            <a:r>
              <a:rPr lang="en-IN" sz="2000" dirty="0">
                <a:solidFill>
                  <a:schemeClr val="bg1"/>
                </a:solidFill>
                <a:latin typeface="Arial Black" panose="020B0A04020102020204" pitchFamily="34" charset="0"/>
              </a:rPr>
              <a:t>Coping up in a corporate workplace.</a:t>
            </a:r>
          </a:p>
          <a:p>
            <a:endParaRPr lang="en-IN" sz="2000" dirty="0">
              <a:solidFill>
                <a:schemeClr val="bg1"/>
              </a:solidFill>
              <a:latin typeface="Arial Black" panose="020B0A04020102020204" pitchFamily="34" charset="0"/>
            </a:endParaRPr>
          </a:p>
          <a:p>
            <a:pPr marL="342900" indent="-342900">
              <a:buFont typeface="Arial" panose="020B0604020202020204" pitchFamily="34" charset="0"/>
              <a:buChar char="•"/>
            </a:pPr>
            <a:r>
              <a:rPr lang="en-IN" sz="2000" dirty="0">
                <a:solidFill>
                  <a:schemeClr val="bg1"/>
                </a:solidFill>
                <a:latin typeface="Arial Black" panose="020B0A04020102020204" pitchFamily="34" charset="0"/>
              </a:rPr>
              <a:t>There is a always a learning in every change.</a:t>
            </a:r>
          </a:p>
          <a:p>
            <a:pPr marL="342900" indent="-342900">
              <a:buFont typeface="Arial" panose="020B0604020202020204" pitchFamily="34" charset="0"/>
              <a:buChar char="•"/>
            </a:pPr>
            <a:endParaRPr lang="en-IN" sz="2000" dirty="0">
              <a:solidFill>
                <a:schemeClr val="bg1"/>
              </a:solidFill>
              <a:latin typeface="Arial Black" panose="020B0A04020102020204" pitchFamily="34" charset="0"/>
            </a:endParaRPr>
          </a:p>
          <a:p>
            <a:endParaRPr lang="en-IN" sz="2000" dirty="0">
              <a:solidFill>
                <a:schemeClr val="bg1"/>
              </a:solidFill>
              <a:latin typeface="Arial Black" panose="020B0A04020102020204" pitchFamily="34" charset="0"/>
            </a:endParaRPr>
          </a:p>
          <a:p>
            <a:endParaRPr lang="en-IN" dirty="0"/>
          </a:p>
        </p:txBody>
      </p:sp>
      <p:sp>
        <p:nvSpPr>
          <p:cNvPr id="3" name="Rectangle 2">
            <a:extLst>
              <a:ext uri="{FF2B5EF4-FFF2-40B4-BE49-F238E27FC236}">
                <a16:creationId xmlns:a16="http://schemas.microsoft.com/office/drawing/2014/main" id="{632BCC0D-7614-878F-AD5D-77E3204532A8}"/>
              </a:ext>
            </a:extLst>
          </p:cNvPr>
          <p:cNvSpPr/>
          <p:nvPr/>
        </p:nvSpPr>
        <p:spPr>
          <a:xfrm>
            <a:off x="1" y="0"/>
            <a:ext cx="3764972" cy="6858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sz="2800" u="sng" dirty="0">
                <a:solidFill>
                  <a:schemeClr val="bg1"/>
                </a:solidFill>
                <a:latin typeface="Arial Black" panose="020B0A04020102020204" pitchFamily="34" charset="0"/>
              </a:rPr>
              <a:t>LEARNING OUTCOMES</a:t>
            </a:r>
          </a:p>
        </p:txBody>
      </p:sp>
    </p:spTree>
    <p:extLst>
      <p:ext uri="{BB962C8B-B14F-4D97-AF65-F5344CB8AC3E}">
        <p14:creationId xmlns:p14="http://schemas.microsoft.com/office/powerpoint/2010/main" val="39063430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289BDD-B26E-4F81-371D-AF9EA1D7B3A9}"/>
              </a:ext>
            </a:extLst>
          </p:cNvPr>
          <p:cNvSpPr/>
          <p:nvPr/>
        </p:nvSpPr>
        <p:spPr>
          <a:xfrm>
            <a:off x="1" y="0"/>
            <a:ext cx="3764972" cy="6858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sz="2800" u="sng" dirty="0">
                <a:solidFill>
                  <a:schemeClr val="bg1"/>
                </a:solidFill>
                <a:latin typeface="Arial Black" panose="020B0A04020102020204" pitchFamily="34" charset="0"/>
              </a:rPr>
              <a:t>Conclusion</a:t>
            </a:r>
          </a:p>
        </p:txBody>
      </p:sp>
      <p:sp>
        <p:nvSpPr>
          <p:cNvPr id="6" name="Rectangle 2">
            <a:extLst>
              <a:ext uri="{FF2B5EF4-FFF2-40B4-BE49-F238E27FC236}">
                <a16:creationId xmlns:a16="http://schemas.microsoft.com/office/drawing/2014/main" id="{6CF437D6-2427-6DB1-A86A-0C7C7DEC506A}"/>
              </a:ext>
            </a:extLst>
          </p:cNvPr>
          <p:cNvSpPr>
            <a:spLocks noChangeArrowheads="1"/>
          </p:cNvSpPr>
          <p:nvPr/>
        </p:nvSpPr>
        <p:spPr bwMode="auto">
          <a:xfrm>
            <a:off x="4090219" y="428671"/>
            <a:ext cx="7688826"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IN" sz="2000" dirty="0">
                <a:solidFill>
                  <a:schemeClr val="bg1"/>
                </a:solidFill>
                <a:latin typeface="Arial Black" panose="020B0A04020102020204" pitchFamily="34" charset="0"/>
              </a:rPr>
              <a:t>Data Acquisition and Preparation:</a:t>
            </a:r>
            <a:r>
              <a:rPr kumimoji="0" lang="en-US" altLang="en-US" sz="2000" b="0" i="0" u="none" strike="noStrike" cap="none" normalizeH="0" baseline="0" dirty="0">
                <a:ln>
                  <a:noFill/>
                </a:ln>
                <a:solidFill>
                  <a:schemeClr val="bg1"/>
                </a:solidFill>
                <a:effectLst/>
                <a:latin typeface="Arial Black" panose="020B0A04020102020204" pitchFamily="34" charset="0"/>
              </a:rPr>
              <a:t>We collected and cleaned time series data from cloud monitoring systems, which included metrics such as CPU usage, memory consumption, network traffic, and error rates. Data preprocessing involved handling missing values, smoothing noisy signals, and normalizing data for consistency.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bg1"/>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2000" b="1" dirty="0">
                <a:solidFill>
                  <a:schemeClr val="bg1"/>
                </a:solidFill>
                <a:latin typeface="Arial Black" panose="020B0A04020102020204" pitchFamily="34" charset="0"/>
              </a:rPr>
              <a:t>Analytical Techniques:</a:t>
            </a:r>
            <a:r>
              <a:rPr lang="en-US" sz="2000" dirty="0">
                <a:solidFill>
                  <a:schemeClr val="bg1"/>
                </a:solidFill>
                <a:latin typeface="Arial Black" panose="020B0A04020102020204" pitchFamily="34" charset="0"/>
              </a:rPr>
              <a:t> We applied several time series analysis methods to extract meaningful insights.</a:t>
            </a:r>
          </a:p>
          <a:p>
            <a:pPr marL="0" marR="0" lvl="0" indent="0" algn="l" defTabSz="914400" rtl="0" eaLnBrk="0" fontAlgn="base" latinLnBrk="0" hangingPunct="0">
              <a:lnSpc>
                <a:spcPct val="100000"/>
              </a:lnSpc>
              <a:spcBef>
                <a:spcPct val="0"/>
              </a:spcBef>
              <a:spcAft>
                <a:spcPct val="0"/>
              </a:spcAft>
              <a:buClrTx/>
              <a:buSzTx/>
              <a:tabLst/>
            </a:pPr>
            <a:endParaRPr lang="en-US" sz="2000" dirty="0">
              <a:solidFill>
                <a:schemeClr val="bg1"/>
              </a:solidFill>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err="1">
                <a:ln>
                  <a:noFill/>
                </a:ln>
                <a:solidFill>
                  <a:schemeClr val="bg1"/>
                </a:solidFill>
                <a:effectLst/>
                <a:latin typeface="Arial Black" panose="020B0A04020102020204" pitchFamily="34" charset="0"/>
              </a:rPr>
              <a:t>Visualization:We</a:t>
            </a:r>
            <a:r>
              <a:rPr kumimoji="0" lang="en-US" altLang="en-US" sz="2000" b="0" i="0" u="none" strike="noStrike" cap="none" normalizeH="0" baseline="0" dirty="0">
                <a:ln>
                  <a:noFill/>
                </a:ln>
                <a:solidFill>
                  <a:schemeClr val="bg1"/>
                </a:solidFill>
                <a:effectLst/>
                <a:latin typeface="Arial Black" panose="020B0A04020102020204" pitchFamily="34" charset="0"/>
              </a:rPr>
              <a:t> perform EDA for data visualization.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5818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Thank You Logo Royalty-Free Images, Stock Photos &amp; Pictures ...">
            <a:extLst>
              <a:ext uri="{FF2B5EF4-FFF2-40B4-BE49-F238E27FC236}">
                <a16:creationId xmlns:a16="http://schemas.microsoft.com/office/drawing/2014/main" id="{EC02C3AB-32C6-9870-A373-C9603D1E7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7436" y="1745469"/>
            <a:ext cx="5237017" cy="312786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984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614AF0-B012-8D1B-CF49-50EC7F84B8B0}"/>
              </a:ext>
            </a:extLst>
          </p:cNvPr>
          <p:cNvSpPr txBox="1"/>
          <p:nvPr/>
        </p:nvSpPr>
        <p:spPr>
          <a:xfrm>
            <a:off x="4860712" y="2244884"/>
            <a:ext cx="7200900" cy="1569660"/>
          </a:xfrm>
          <a:prstGeom prst="rect">
            <a:avLst/>
          </a:prstGeom>
          <a:noFill/>
        </p:spPr>
        <p:txBody>
          <a:bodyPr wrap="square" rtlCol="0">
            <a:spAutoFit/>
          </a:bodyPr>
          <a:lstStyle/>
          <a:p>
            <a:r>
              <a:rPr lang="en-IN" sz="2400" b="1" dirty="0">
                <a:solidFill>
                  <a:schemeClr val="bg1"/>
                </a:solidFill>
              </a:rPr>
              <a:t>Create a Machine learning model for </a:t>
            </a:r>
            <a:r>
              <a:rPr lang="en-US" sz="2400" b="1" dirty="0">
                <a:solidFill>
                  <a:schemeClr val="bg1"/>
                </a:solidFill>
              </a:rPr>
              <a:t>Cloud Monitor which provides real-time monitoring of various metrics such as CPU utilization, network traffic, and disk I/O, among others.</a:t>
            </a:r>
            <a:endParaRPr lang="en-IN" sz="4000" b="1" dirty="0">
              <a:solidFill>
                <a:schemeClr val="bg1"/>
              </a:solidFill>
            </a:endParaRPr>
          </a:p>
        </p:txBody>
      </p:sp>
      <p:sp>
        <p:nvSpPr>
          <p:cNvPr id="3" name="Rectangle 2">
            <a:extLst>
              <a:ext uri="{FF2B5EF4-FFF2-40B4-BE49-F238E27FC236}">
                <a16:creationId xmlns:a16="http://schemas.microsoft.com/office/drawing/2014/main" id="{FC9B791C-658F-4D8B-E7B4-BA8FF0AAB461}"/>
              </a:ext>
            </a:extLst>
          </p:cNvPr>
          <p:cNvSpPr/>
          <p:nvPr/>
        </p:nvSpPr>
        <p:spPr>
          <a:xfrm>
            <a:off x="0" y="0"/>
            <a:ext cx="4365523" cy="6858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B498ADA-330D-1A24-B0A8-DD3B87117E77}"/>
              </a:ext>
            </a:extLst>
          </p:cNvPr>
          <p:cNvSpPr txBox="1"/>
          <p:nvPr/>
        </p:nvSpPr>
        <p:spPr>
          <a:xfrm>
            <a:off x="374073" y="1059873"/>
            <a:ext cx="3636818" cy="800219"/>
          </a:xfrm>
          <a:prstGeom prst="rect">
            <a:avLst/>
          </a:prstGeom>
          <a:noFill/>
        </p:spPr>
        <p:txBody>
          <a:bodyPr wrap="square" rtlCol="0">
            <a:spAutoFit/>
          </a:bodyPr>
          <a:lstStyle/>
          <a:p>
            <a:pPr algn="ctr"/>
            <a:r>
              <a:rPr lang="en-IN" sz="2800" u="sng" dirty="0">
                <a:solidFill>
                  <a:schemeClr val="bg1"/>
                </a:solidFill>
                <a:latin typeface="Arial Black" panose="020B0A04020102020204" pitchFamily="34" charset="0"/>
              </a:rPr>
              <a:t>Project Goal:</a:t>
            </a:r>
          </a:p>
          <a:p>
            <a:endParaRPr lang="en-IN" u="sng" dirty="0"/>
          </a:p>
        </p:txBody>
      </p:sp>
      <p:pic>
        <p:nvPicPr>
          <p:cNvPr id="4098" name="Picture 2" descr="Project Goals Vector Art, Icons, and Graphics for Free Download">
            <a:extLst>
              <a:ext uri="{FF2B5EF4-FFF2-40B4-BE49-F238E27FC236}">
                <a16:creationId xmlns:a16="http://schemas.microsoft.com/office/drawing/2014/main" id="{55FC2B2B-DDB0-57F6-2BD0-A4518C5C8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377" y="2639291"/>
            <a:ext cx="1943100" cy="1828800"/>
          </a:xfrm>
          <a:prstGeom prst="rect">
            <a:avLst/>
          </a:prstGeom>
          <a:ln w="38100" cap="sq">
            <a:solidFill>
              <a:srgbClr val="000000"/>
            </a:solidFill>
            <a:prstDash val="solid"/>
            <a:miter lim="800000"/>
          </a:ln>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567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85C805D5-0334-37D7-67AA-708D25E292A0}"/>
              </a:ext>
            </a:extLst>
          </p:cNvPr>
          <p:cNvSpPr>
            <a:spLocks noChangeArrowheads="1"/>
          </p:cNvSpPr>
          <p:nvPr/>
        </p:nvSpPr>
        <p:spPr bwMode="auto">
          <a:xfrm>
            <a:off x="5555225" y="2562827"/>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graphicFrame>
        <p:nvGraphicFramePr>
          <p:cNvPr id="8" name="Diagram 7">
            <a:extLst>
              <a:ext uri="{FF2B5EF4-FFF2-40B4-BE49-F238E27FC236}">
                <a16:creationId xmlns:a16="http://schemas.microsoft.com/office/drawing/2014/main" id="{A131821C-6E13-EB92-AD7C-4C32D21C3A7A}"/>
              </a:ext>
            </a:extLst>
          </p:cNvPr>
          <p:cNvGraphicFramePr/>
          <p:nvPr>
            <p:extLst>
              <p:ext uri="{D42A27DB-BD31-4B8C-83A1-F6EECF244321}">
                <p14:modId xmlns:p14="http://schemas.microsoft.com/office/powerpoint/2010/main" val="3348954411"/>
              </p:ext>
            </p:extLst>
          </p:nvPr>
        </p:nvGraphicFramePr>
        <p:xfrm>
          <a:off x="5119209" y="1209790"/>
          <a:ext cx="5932129" cy="3862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A58AF7E3-2D59-2987-1871-AAA6D4042CE2}"/>
              </a:ext>
            </a:extLst>
          </p:cNvPr>
          <p:cNvSpPr/>
          <p:nvPr/>
        </p:nvSpPr>
        <p:spPr>
          <a:xfrm>
            <a:off x="0" y="0"/>
            <a:ext cx="4365523" cy="6858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5D2BFB2-C4B0-07B3-3079-2DFF05D3414C}"/>
              </a:ext>
            </a:extLst>
          </p:cNvPr>
          <p:cNvSpPr txBox="1"/>
          <p:nvPr/>
        </p:nvSpPr>
        <p:spPr>
          <a:xfrm>
            <a:off x="628147" y="2879262"/>
            <a:ext cx="2910348" cy="523220"/>
          </a:xfrm>
          <a:prstGeom prst="rect">
            <a:avLst/>
          </a:prstGeom>
          <a:noFill/>
        </p:spPr>
        <p:txBody>
          <a:bodyPr wrap="square" rtlCol="0">
            <a:spAutoFit/>
          </a:bodyPr>
          <a:lstStyle/>
          <a:p>
            <a:r>
              <a:rPr lang="en-IN" sz="2800" u="sng" dirty="0">
                <a:solidFill>
                  <a:schemeClr val="bg1"/>
                </a:solidFill>
                <a:latin typeface="Arial Black" panose="020B0A04020102020204" pitchFamily="34" charset="0"/>
              </a:rPr>
              <a:t>Introduction</a:t>
            </a:r>
            <a:r>
              <a:rPr lang="en-IN" u="sng" dirty="0">
                <a:solidFill>
                  <a:schemeClr val="bg1"/>
                </a:solidFill>
                <a:latin typeface="Arial Black" panose="020B0A04020102020204" pitchFamily="34" charset="0"/>
              </a:rPr>
              <a:t>:</a:t>
            </a:r>
          </a:p>
        </p:txBody>
      </p:sp>
    </p:spTree>
    <p:extLst>
      <p:ext uri="{BB962C8B-B14F-4D97-AF65-F5344CB8AC3E}">
        <p14:creationId xmlns:p14="http://schemas.microsoft.com/office/powerpoint/2010/main" val="256245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Internet with solid fill">
            <a:extLst>
              <a:ext uri="{FF2B5EF4-FFF2-40B4-BE49-F238E27FC236}">
                <a16:creationId xmlns:a16="http://schemas.microsoft.com/office/drawing/2014/main" id="{0336B2D7-A20E-263A-8EA8-C150FCE40F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41346" y="1384658"/>
            <a:ext cx="1709307" cy="1709307"/>
          </a:xfrm>
          <a:prstGeom prst="rect">
            <a:avLst/>
          </a:prstGeom>
        </p:spPr>
      </p:pic>
      <p:pic>
        <p:nvPicPr>
          <p:cNvPr id="6" name="Graphic 5" descr="Presentation with pie chart with solid fill">
            <a:extLst>
              <a:ext uri="{FF2B5EF4-FFF2-40B4-BE49-F238E27FC236}">
                <a16:creationId xmlns:a16="http://schemas.microsoft.com/office/drawing/2014/main" id="{A6A14032-0AA7-3E3F-FEF8-9E88634CA1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1346" y="3569736"/>
            <a:ext cx="1903606" cy="1903606"/>
          </a:xfrm>
          <a:prstGeom prst="rect">
            <a:avLst/>
          </a:prstGeom>
        </p:spPr>
      </p:pic>
      <p:sp>
        <p:nvSpPr>
          <p:cNvPr id="7" name="TextBox 6">
            <a:extLst>
              <a:ext uri="{FF2B5EF4-FFF2-40B4-BE49-F238E27FC236}">
                <a16:creationId xmlns:a16="http://schemas.microsoft.com/office/drawing/2014/main" id="{FB6AC1BA-A279-FB29-5D10-1680618D2609}"/>
              </a:ext>
            </a:extLst>
          </p:cNvPr>
          <p:cNvSpPr txBox="1"/>
          <p:nvPr/>
        </p:nvSpPr>
        <p:spPr>
          <a:xfrm>
            <a:off x="7220788" y="1977701"/>
            <a:ext cx="3712236" cy="523220"/>
          </a:xfrm>
          <a:prstGeom prst="rect">
            <a:avLst/>
          </a:prstGeom>
          <a:noFill/>
        </p:spPr>
        <p:txBody>
          <a:bodyPr wrap="square" rtlCol="0">
            <a:spAutoFit/>
          </a:bodyPr>
          <a:lstStyle/>
          <a:p>
            <a:r>
              <a:rPr lang="en-IN" sz="2800" b="1" dirty="0" err="1">
                <a:solidFill>
                  <a:schemeClr val="bg1"/>
                </a:solidFill>
                <a:latin typeface="Arial Black" panose="020B0A04020102020204" pitchFamily="34" charset="0"/>
              </a:rPr>
              <a:t>Jupyter</a:t>
            </a:r>
            <a:r>
              <a:rPr lang="en-IN" sz="2800" b="1" dirty="0">
                <a:solidFill>
                  <a:schemeClr val="bg1"/>
                </a:solidFill>
                <a:latin typeface="Arial Black" panose="020B0A04020102020204" pitchFamily="34" charset="0"/>
              </a:rPr>
              <a:t> Notebook</a:t>
            </a:r>
          </a:p>
        </p:txBody>
      </p:sp>
      <p:sp>
        <p:nvSpPr>
          <p:cNvPr id="8" name="TextBox 7">
            <a:extLst>
              <a:ext uri="{FF2B5EF4-FFF2-40B4-BE49-F238E27FC236}">
                <a16:creationId xmlns:a16="http://schemas.microsoft.com/office/drawing/2014/main" id="{11EA416A-5C8B-EF8E-625E-ACBB9D98A18F}"/>
              </a:ext>
            </a:extLst>
          </p:cNvPr>
          <p:cNvSpPr txBox="1"/>
          <p:nvPr/>
        </p:nvSpPr>
        <p:spPr>
          <a:xfrm>
            <a:off x="7668491" y="4091725"/>
            <a:ext cx="3886199" cy="523220"/>
          </a:xfrm>
          <a:prstGeom prst="rect">
            <a:avLst/>
          </a:prstGeom>
          <a:noFill/>
        </p:spPr>
        <p:txBody>
          <a:bodyPr wrap="square" rtlCol="0">
            <a:spAutoFit/>
          </a:bodyPr>
          <a:lstStyle/>
          <a:p>
            <a:r>
              <a:rPr lang="en-IN" sz="2800" b="1" dirty="0">
                <a:solidFill>
                  <a:schemeClr val="bg1"/>
                </a:solidFill>
                <a:latin typeface="Arial Black" panose="020B0A04020102020204" pitchFamily="34" charset="0"/>
              </a:rPr>
              <a:t>Power BI</a:t>
            </a:r>
            <a:endParaRPr lang="en-IN" b="1" dirty="0">
              <a:solidFill>
                <a:schemeClr val="bg1"/>
              </a:solidFill>
              <a:latin typeface="Arial Black" panose="020B0A04020102020204" pitchFamily="34" charset="0"/>
            </a:endParaRPr>
          </a:p>
        </p:txBody>
      </p:sp>
      <p:sp>
        <p:nvSpPr>
          <p:cNvPr id="9" name="Rectangle 8">
            <a:extLst>
              <a:ext uri="{FF2B5EF4-FFF2-40B4-BE49-F238E27FC236}">
                <a16:creationId xmlns:a16="http://schemas.microsoft.com/office/drawing/2014/main" id="{99DCE617-F2CF-7F6A-3093-186B30C0F946}"/>
              </a:ext>
            </a:extLst>
          </p:cNvPr>
          <p:cNvSpPr/>
          <p:nvPr/>
        </p:nvSpPr>
        <p:spPr>
          <a:xfrm>
            <a:off x="0" y="0"/>
            <a:ext cx="4365523" cy="6858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BD90C5DA-48A9-1B19-A17D-DE5417AA7166}"/>
              </a:ext>
            </a:extLst>
          </p:cNvPr>
          <p:cNvSpPr txBox="1"/>
          <p:nvPr/>
        </p:nvSpPr>
        <p:spPr>
          <a:xfrm>
            <a:off x="684235" y="2446337"/>
            <a:ext cx="2997051" cy="1384995"/>
          </a:xfrm>
          <a:prstGeom prst="rect">
            <a:avLst/>
          </a:prstGeom>
          <a:noFill/>
        </p:spPr>
        <p:txBody>
          <a:bodyPr wrap="square" rtlCol="0">
            <a:spAutoFit/>
          </a:bodyPr>
          <a:lstStyle/>
          <a:p>
            <a:r>
              <a:rPr lang="en-IN" sz="2800" u="sng" dirty="0">
                <a:solidFill>
                  <a:schemeClr val="bg1"/>
                </a:solidFill>
                <a:latin typeface="Arial Black" panose="020B0A04020102020204" pitchFamily="34" charset="0"/>
              </a:rPr>
              <a:t>Tools and Technologies Used:</a:t>
            </a:r>
          </a:p>
        </p:txBody>
      </p:sp>
    </p:spTree>
    <p:extLst>
      <p:ext uri="{BB962C8B-B14F-4D97-AF65-F5344CB8AC3E}">
        <p14:creationId xmlns:p14="http://schemas.microsoft.com/office/powerpoint/2010/main" val="88456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Left-Up 7">
            <a:extLst>
              <a:ext uri="{FF2B5EF4-FFF2-40B4-BE49-F238E27FC236}">
                <a16:creationId xmlns:a16="http://schemas.microsoft.com/office/drawing/2014/main" id="{5BEBAA56-1A80-7823-87F7-DBDDE36F85DF}"/>
              </a:ext>
            </a:extLst>
          </p:cNvPr>
          <p:cNvSpPr/>
          <p:nvPr/>
        </p:nvSpPr>
        <p:spPr>
          <a:xfrm>
            <a:off x="8095523" y="1926790"/>
            <a:ext cx="3058838" cy="4247536"/>
          </a:xfrm>
          <a:prstGeom prst="leftUpArrow">
            <a:avLst>
              <a:gd name="adj1" fmla="val 6944"/>
              <a:gd name="adj2" fmla="val 19676"/>
              <a:gd name="adj3" fmla="val 25000"/>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495B3BB7-F742-0B40-4F1D-BEB67B03FB04}"/>
              </a:ext>
            </a:extLst>
          </p:cNvPr>
          <p:cNvSpPr txBox="1"/>
          <p:nvPr/>
        </p:nvSpPr>
        <p:spPr>
          <a:xfrm>
            <a:off x="7765473" y="804383"/>
            <a:ext cx="4630882" cy="923330"/>
          </a:xfrm>
          <a:prstGeom prst="rect">
            <a:avLst/>
          </a:prstGeom>
          <a:noFill/>
        </p:spPr>
        <p:txBody>
          <a:bodyPr wrap="square" rtlCol="0">
            <a:spAutoFit/>
          </a:bodyPr>
          <a:lstStyle/>
          <a:p>
            <a:r>
              <a:rPr lang="en-IN" dirty="0">
                <a:solidFill>
                  <a:srgbClr val="FF0000"/>
                </a:solidFill>
                <a:latin typeface="Arial Black" panose="020B0A04020102020204" pitchFamily="34" charset="0"/>
              </a:rPr>
              <a:t>Problem:</a:t>
            </a:r>
          </a:p>
          <a:p>
            <a:r>
              <a:rPr lang="en-IN" dirty="0">
                <a:solidFill>
                  <a:schemeClr val="bg1"/>
                </a:solidFill>
                <a:latin typeface="Arial Black" panose="020B0A04020102020204" pitchFamily="34" charset="0"/>
              </a:rPr>
              <a:t>False positives/negatives, scalability, interpretability</a:t>
            </a:r>
            <a:r>
              <a:rPr lang="en-IN" dirty="0"/>
              <a:t>.</a:t>
            </a:r>
          </a:p>
        </p:txBody>
      </p:sp>
      <p:sp>
        <p:nvSpPr>
          <p:cNvPr id="11" name="TextBox 10">
            <a:extLst>
              <a:ext uri="{FF2B5EF4-FFF2-40B4-BE49-F238E27FC236}">
                <a16:creationId xmlns:a16="http://schemas.microsoft.com/office/drawing/2014/main" id="{9CA5FA95-E0CB-A952-D5C2-B8B1E041690C}"/>
              </a:ext>
            </a:extLst>
          </p:cNvPr>
          <p:cNvSpPr txBox="1"/>
          <p:nvPr/>
        </p:nvSpPr>
        <p:spPr>
          <a:xfrm>
            <a:off x="4875794" y="4696998"/>
            <a:ext cx="3058838" cy="1477328"/>
          </a:xfrm>
          <a:prstGeom prst="rect">
            <a:avLst/>
          </a:prstGeom>
          <a:noFill/>
        </p:spPr>
        <p:txBody>
          <a:bodyPr wrap="square" rtlCol="0">
            <a:spAutoFit/>
          </a:bodyPr>
          <a:lstStyle/>
          <a:p>
            <a:r>
              <a:rPr lang="en-IN" dirty="0">
                <a:solidFill>
                  <a:srgbClr val="92D050"/>
                </a:solidFill>
                <a:latin typeface="Arial Black" panose="020B0A04020102020204" pitchFamily="34" charset="0"/>
              </a:rPr>
              <a:t>Solution:</a:t>
            </a:r>
          </a:p>
          <a:p>
            <a:r>
              <a:rPr lang="en-US" dirty="0">
                <a:solidFill>
                  <a:schemeClr val="bg1"/>
                </a:solidFill>
                <a:latin typeface="Arial Black" panose="020B0A04020102020204" pitchFamily="34" charset="0"/>
              </a:rPr>
              <a:t>Refine models, use hybrid approaches, invest in training and resources.</a:t>
            </a:r>
            <a:endParaRPr lang="en-IN" dirty="0">
              <a:solidFill>
                <a:schemeClr val="bg1"/>
              </a:solidFill>
              <a:latin typeface="Arial Black" panose="020B0A04020102020204" pitchFamily="34" charset="0"/>
            </a:endParaRPr>
          </a:p>
        </p:txBody>
      </p:sp>
      <p:sp>
        <p:nvSpPr>
          <p:cNvPr id="13" name="Rectangle 12">
            <a:extLst>
              <a:ext uri="{FF2B5EF4-FFF2-40B4-BE49-F238E27FC236}">
                <a16:creationId xmlns:a16="http://schemas.microsoft.com/office/drawing/2014/main" id="{6E047674-3C97-10EA-4250-FF820B90C660}"/>
              </a:ext>
            </a:extLst>
          </p:cNvPr>
          <p:cNvSpPr/>
          <p:nvPr/>
        </p:nvSpPr>
        <p:spPr>
          <a:xfrm>
            <a:off x="0" y="0"/>
            <a:ext cx="4365523" cy="6858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sz="2800" u="sng" dirty="0">
                <a:solidFill>
                  <a:schemeClr val="bg1"/>
                </a:solidFill>
                <a:latin typeface="Arial Black" panose="020B0A04020102020204" pitchFamily="34" charset="0"/>
              </a:rPr>
              <a:t>Problem and Solution</a:t>
            </a:r>
          </a:p>
        </p:txBody>
      </p:sp>
      <p:pic>
        <p:nvPicPr>
          <p:cNvPr id="5122" name="Picture 2" descr="Problem solving - Free education icons">
            <a:extLst>
              <a:ext uri="{FF2B5EF4-FFF2-40B4-BE49-F238E27FC236}">
                <a16:creationId xmlns:a16="http://schemas.microsoft.com/office/drawing/2014/main" id="{ADC9105D-AB38-83F1-06EA-AA3511170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1211" y="813313"/>
            <a:ext cx="1943100" cy="1828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115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697622-0A11-1018-D872-246CC54F4F9B}"/>
              </a:ext>
            </a:extLst>
          </p:cNvPr>
          <p:cNvSpPr txBox="1"/>
          <p:nvPr/>
        </p:nvSpPr>
        <p:spPr>
          <a:xfrm>
            <a:off x="1236518" y="1548245"/>
            <a:ext cx="9923317" cy="2985433"/>
          </a:xfrm>
          <a:prstGeom prst="rect">
            <a:avLst/>
          </a:prstGeom>
          <a:noFill/>
        </p:spPr>
        <p:txBody>
          <a:bodyPr wrap="square" rtlCol="0">
            <a:spAutoFit/>
          </a:bodyPr>
          <a:lstStyle/>
          <a:p>
            <a:r>
              <a:rPr lang="en-US" sz="4000" b="1" dirty="0">
                <a:solidFill>
                  <a:schemeClr val="bg1"/>
                </a:solidFill>
                <a:latin typeface="Arial Black" panose="020B0A04020102020204" pitchFamily="34" charset="0"/>
              </a:rPr>
              <a:t>What is Cloud Monitoring?</a:t>
            </a:r>
          </a:p>
          <a:p>
            <a:endParaRPr lang="en-US" sz="4000" b="1" dirty="0">
              <a:solidFill>
                <a:schemeClr val="bg1"/>
              </a:solidFill>
              <a:latin typeface="Arial Black" panose="020B0A04020102020204" pitchFamily="34" charset="0"/>
            </a:endParaRPr>
          </a:p>
          <a:p>
            <a:pPr>
              <a:buFont typeface="Arial" panose="020B0604020202020204" pitchFamily="34" charset="0"/>
              <a:buChar char="•"/>
            </a:pPr>
            <a:r>
              <a:rPr lang="en-US" b="1" dirty="0">
                <a:solidFill>
                  <a:schemeClr val="bg1"/>
                </a:solidFill>
                <a:latin typeface="Arial Black" panose="020B0A04020102020204" pitchFamily="34" charset="0"/>
              </a:rPr>
              <a:t>Definition: The process of overseeing cloud-based systems and services.</a:t>
            </a:r>
          </a:p>
          <a:p>
            <a:endParaRPr lang="en-US" b="1" dirty="0">
              <a:solidFill>
                <a:schemeClr val="bg1"/>
              </a:solidFill>
              <a:latin typeface="Arial Black" panose="020B0A04020102020204" pitchFamily="34" charset="0"/>
            </a:endParaRPr>
          </a:p>
          <a:p>
            <a:pPr>
              <a:buFont typeface="Arial" panose="020B0604020202020204" pitchFamily="34" charset="0"/>
              <a:buChar char="•"/>
            </a:pPr>
            <a:r>
              <a:rPr lang="en-US" b="1" dirty="0">
                <a:solidFill>
                  <a:schemeClr val="bg1"/>
                </a:solidFill>
                <a:latin typeface="Arial Black" panose="020B0A04020102020204" pitchFamily="34" charset="0"/>
              </a:rPr>
              <a:t>Purpose: Ensure performance, availability, and security of cloud resources.</a:t>
            </a:r>
          </a:p>
          <a:p>
            <a:endParaRPr lang="en-US" b="1" dirty="0">
              <a:solidFill>
                <a:schemeClr val="bg1"/>
              </a:solidFill>
              <a:latin typeface="Arial Black" panose="020B0A04020102020204" pitchFamily="34" charset="0"/>
            </a:endParaRPr>
          </a:p>
          <a:p>
            <a:pPr>
              <a:buFont typeface="Arial" panose="020B0604020202020204" pitchFamily="34" charset="0"/>
              <a:buChar char="•"/>
            </a:pPr>
            <a:r>
              <a:rPr lang="en-US" b="1" dirty="0">
                <a:solidFill>
                  <a:schemeClr val="bg1"/>
                </a:solidFill>
                <a:latin typeface="Arial Black" panose="020B0A04020102020204" pitchFamily="34" charset="0"/>
              </a:rPr>
              <a:t>Examples: AWS CloudWatch, Azure Monitor, Google Cloud Operations.</a:t>
            </a:r>
          </a:p>
          <a:p>
            <a:endParaRPr lang="en-IN" dirty="0"/>
          </a:p>
        </p:txBody>
      </p:sp>
    </p:spTree>
    <p:extLst>
      <p:ext uri="{BB962C8B-B14F-4D97-AF65-F5344CB8AC3E}">
        <p14:creationId xmlns:p14="http://schemas.microsoft.com/office/powerpoint/2010/main" val="1970522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988BEF-64A4-D07D-2A6B-F9052D666B10}"/>
              </a:ext>
            </a:extLst>
          </p:cNvPr>
          <p:cNvSpPr txBox="1"/>
          <p:nvPr/>
        </p:nvSpPr>
        <p:spPr>
          <a:xfrm>
            <a:off x="973394" y="1366684"/>
            <a:ext cx="9968233" cy="3539430"/>
          </a:xfrm>
          <a:prstGeom prst="rect">
            <a:avLst/>
          </a:prstGeom>
          <a:noFill/>
        </p:spPr>
        <p:txBody>
          <a:bodyPr wrap="square" rtlCol="0">
            <a:spAutoFit/>
          </a:bodyPr>
          <a:lstStyle/>
          <a:p>
            <a:r>
              <a:rPr lang="en-US" sz="4000" b="1" dirty="0">
                <a:solidFill>
                  <a:schemeClr val="bg1"/>
                </a:solidFill>
                <a:latin typeface="Arial Black" panose="020B0A04020102020204" pitchFamily="34" charset="0"/>
              </a:rPr>
              <a:t>What is Anomaly-Based Analysis?</a:t>
            </a:r>
          </a:p>
          <a:p>
            <a:endParaRPr lang="en-US" sz="4000" b="1" dirty="0">
              <a:solidFill>
                <a:schemeClr val="bg1"/>
              </a:solidFill>
              <a:latin typeface="Arial Black" panose="020B0A04020102020204" pitchFamily="34" charset="0"/>
            </a:endParaRPr>
          </a:p>
          <a:p>
            <a:pPr>
              <a:buFont typeface="Arial" panose="020B0604020202020204" pitchFamily="34" charset="0"/>
              <a:buChar char="•"/>
            </a:pPr>
            <a:r>
              <a:rPr lang="en-US" b="1" dirty="0">
                <a:solidFill>
                  <a:schemeClr val="bg1"/>
                </a:solidFill>
                <a:latin typeface="Arial Black" panose="020B0A04020102020204" pitchFamily="34" charset="0"/>
              </a:rPr>
              <a:t>Definition:</a:t>
            </a:r>
            <a:endParaRPr lang="en-US" dirty="0">
              <a:solidFill>
                <a:schemeClr val="bg1"/>
              </a:solidFill>
              <a:latin typeface="Arial Black" panose="020B0A04020102020204" pitchFamily="34" charset="0"/>
            </a:endParaRPr>
          </a:p>
          <a:p>
            <a:pPr marL="742950" lvl="1" indent="-285750">
              <a:buFont typeface="Arial" panose="020B0604020202020204" pitchFamily="34" charset="0"/>
              <a:buChar char="•"/>
            </a:pPr>
            <a:r>
              <a:rPr lang="en-US" dirty="0">
                <a:solidFill>
                  <a:schemeClr val="bg1"/>
                </a:solidFill>
                <a:latin typeface="Arial Black" panose="020B0A04020102020204" pitchFamily="34" charset="0"/>
              </a:rPr>
              <a:t>Anomaly-based analysis focuses on identifying data points that deviate significantly from the norm.</a:t>
            </a:r>
          </a:p>
          <a:p>
            <a:pPr lvl="1"/>
            <a:endParaRPr lang="en-US" dirty="0">
              <a:solidFill>
                <a:schemeClr val="bg1"/>
              </a:solidFill>
              <a:latin typeface="Arial Black" panose="020B0A04020102020204" pitchFamily="34" charset="0"/>
            </a:endParaRPr>
          </a:p>
          <a:p>
            <a:pPr>
              <a:buFont typeface="Arial" panose="020B0604020202020204" pitchFamily="34" charset="0"/>
              <a:buChar char="•"/>
            </a:pPr>
            <a:r>
              <a:rPr lang="en-US" b="1" dirty="0">
                <a:solidFill>
                  <a:schemeClr val="bg1"/>
                </a:solidFill>
                <a:latin typeface="Arial Black" panose="020B0A04020102020204" pitchFamily="34" charset="0"/>
              </a:rPr>
              <a:t>Relevance to Sentiment Analysis:</a:t>
            </a:r>
            <a:endParaRPr lang="en-US" dirty="0">
              <a:solidFill>
                <a:schemeClr val="bg1"/>
              </a:solidFill>
              <a:latin typeface="Arial Black" panose="020B0A04020102020204" pitchFamily="34" charset="0"/>
            </a:endParaRPr>
          </a:p>
          <a:p>
            <a:pPr marL="742950" lvl="1" indent="-285750">
              <a:buFont typeface="Arial" panose="020B0604020202020204" pitchFamily="34" charset="0"/>
              <a:buChar char="•"/>
            </a:pPr>
            <a:r>
              <a:rPr lang="en-US" dirty="0">
                <a:solidFill>
                  <a:schemeClr val="bg1"/>
                </a:solidFill>
                <a:latin typeface="Arial Black" panose="020B0A04020102020204" pitchFamily="34" charset="0"/>
              </a:rPr>
              <a:t>Helps to detect unusual sentiment trends that may indicate issues or opportunities.</a:t>
            </a:r>
          </a:p>
          <a:p>
            <a:endParaRPr lang="en-IN" dirty="0"/>
          </a:p>
        </p:txBody>
      </p:sp>
    </p:spTree>
    <p:extLst>
      <p:ext uri="{BB962C8B-B14F-4D97-AF65-F5344CB8AC3E}">
        <p14:creationId xmlns:p14="http://schemas.microsoft.com/office/powerpoint/2010/main" val="3183775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615C12-0BCD-22AC-EB5C-0EBA9A14EAEF}"/>
              </a:ext>
            </a:extLst>
          </p:cNvPr>
          <p:cNvSpPr txBox="1"/>
          <p:nvPr/>
        </p:nvSpPr>
        <p:spPr>
          <a:xfrm>
            <a:off x="1504336" y="1081102"/>
            <a:ext cx="9045676" cy="3785652"/>
          </a:xfrm>
          <a:prstGeom prst="rect">
            <a:avLst/>
          </a:prstGeom>
          <a:noFill/>
        </p:spPr>
        <p:txBody>
          <a:bodyPr wrap="square" rtlCol="0">
            <a:spAutoFit/>
          </a:bodyPr>
          <a:lstStyle/>
          <a:p>
            <a:r>
              <a:rPr lang="en-IN" sz="4000" dirty="0">
                <a:solidFill>
                  <a:schemeClr val="bg1"/>
                </a:solidFill>
                <a:latin typeface="Arial Black" panose="020B0A04020102020204" pitchFamily="34" charset="0"/>
              </a:rPr>
              <a:t>What is </a:t>
            </a:r>
            <a:r>
              <a:rPr lang="en-IN" sz="4000" dirty="0" err="1">
                <a:solidFill>
                  <a:schemeClr val="bg1"/>
                </a:solidFill>
                <a:latin typeface="Arial Black" panose="020B0A04020102020204" pitchFamily="34" charset="0"/>
              </a:rPr>
              <a:t>Anamoly</a:t>
            </a:r>
            <a:r>
              <a:rPr lang="en-IN" sz="4000" dirty="0">
                <a:solidFill>
                  <a:schemeClr val="bg1"/>
                </a:solidFill>
                <a:latin typeface="Arial Black" panose="020B0A04020102020204" pitchFamily="34" charset="0"/>
              </a:rPr>
              <a:t> Detection?</a:t>
            </a:r>
          </a:p>
          <a:p>
            <a:endParaRPr lang="en-IN" dirty="0"/>
          </a:p>
          <a:p>
            <a:pPr marL="342900" indent="-342900">
              <a:buFont typeface="Arial" panose="020B0604020202020204" pitchFamily="34" charset="0"/>
              <a:buChar char="•"/>
            </a:pPr>
            <a:r>
              <a:rPr lang="en-IN" dirty="0" err="1">
                <a:solidFill>
                  <a:schemeClr val="bg1"/>
                </a:solidFill>
                <a:latin typeface="Arial Black" panose="020B0A04020102020204" pitchFamily="34" charset="0"/>
              </a:rPr>
              <a:t>Anamolies</a:t>
            </a:r>
            <a:r>
              <a:rPr lang="en-IN" dirty="0">
                <a:solidFill>
                  <a:schemeClr val="bg1"/>
                </a:solidFill>
                <a:latin typeface="Arial Black" panose="020B0A04020102020204" pitchFamily="34" charset="0"/>
              </a:rPr>
              <a:t> or outliers are data points within dataset that appears to deviate markedly from expected output.</a:t>
            </a:r>
          </a:p>
          <a:p>
            <a:endParaRPr lang="en-IN" dirty="0">
              <a:solidFill>
                <a:schemeClr val="bg1"/>
              </a:solidFill>
              <a:latin typeface="Arial Black" panose="020B0A04020102020204" pitchFamily="34" charset="0"/>
            </a:endParaRPr>
          </a:p>
          <a:p>
            <a:pPr marL="342900" indent="-342900">
              <a:buFont typeface="Arial" panose="020B0604020202020204" pitchFamily="34" charset="0"/>
              <a:buChar char="•"/>
            </a:pPr>
            <a:r>
              <a:rPr lang="en-IN" dirty="0">
                <a:solidFill>
                  <a:schemeClr val="bg1"/>
                </a:solidFill>
                <a:latin typeface="Arial Black" panose="020B0A04020102020204" pitchFamily="34" charset="0"/>
              </a:rPr>
              <a:t>It process of finding patterns in data that do not  conform to prior expected behaviour.</a:t>
            </a:r>
          </a:p>
          <a:p>
            <a:endParaRPr lang="en-IN" dirty="0">
              <a:solidFill>
                <a:schemeClr val="bg1"/>
              </a:solidFill>
              <a:latin typeface="Arial Black" panose="020B0A04020102020204" pitchFamily="34" charset="0"/>
            </a:endParaRPr>
          </a:p>
          <a:p>
            <a:pPr marL="342900" indent="-342900">
              <a:buFont typeface="Arial" panose="020B0604020202020204" pitchFamily="34" charset="0"/>
              <a:buChar char="•"/>
            </a:pPr>
            <a:r>
              <a:rPr lang="en-IN" dirty="0" err="1">
                <a:solidFill>
                  <a:schemeClr val="bg1"/>
                </a:solidFill>
                <a:latin typeface="Arial Black" panose="020B0A04020102020204" pitchFamily="34" charset="0"/>
              </a:rPr>
              <a:t>Anamoly</a:t>
            </a:r>
            <a:r>
              <a:rPr lang="en-IN" dirty="0">
                <a:solidFill>
                  <a:schemeClr val="bg1"/>
                </a:solidFill>
                <a:latin typeface="Arial Black" panose="020B0A04020102020204" pitchFamily="34" charset="0"/>
              </a:rPr>
              <a:t> detect is being employed more increasingly in the presence of big data that is captured by sensors(IOT),social media platforms, huge networks ,etc. including energy system, medical devices, banking, network intrusion detection, etc</a:t>
            </a:r>
            <a:r>
              <a:rPr lang="en-IN" sz="2000" dirty="0">
                <a:solidFill>
                  <a:schemeClr val="bg1"/>
                </a:solidFill>
                <a:latin typeface="Arial Black" panose="020B0A04020102020204" pitchFamily="34" charset="0"/>
              </a:rPr>
              <a:t>.</a:t>
            </a:r>
          </a:p>
        </p:txBody>
      </p:sp>
    </p:spTree>
    <p:extLst>
      <p:ext uri="{BB962C8B-B14F-4D97-AF65-F5344CB8AC3E}">
        <p14:creationId xmlns:p14="http://schemas.microsoft.com/office/powerpoint/2010/main" val="30652011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0450CD-1D4F-DF2A-DAA5-05F721AD6939}"/>
              </a:ext>
            </a:extLst>
          </p:cNvPr>
          <p:cNvSpPr txBox="1"/>
          <p:nvPr/>
        </p:nvSpPr>
        <p:spPr>
          <a:xfrm>
            <a:off x="1109816" y="1514837"/>
            <a:ext cx="10589341" cy="3262432"/>
          </a:xfrm>
          <a:prstGeom prst="rect">
            <a:avLst/>
          </a:prstGeom>
          <a:noFill/>
        </p:spPr>
        <p:txBody>
          <a:bodyPr wrap="square" rtlCol="0">
            <a:spAutoFit/>
          </a:bodyPr>
          <a:lstStyle/>
          <a:p>
            <a:r>
              <a:rPr lang="en-US" sz="4000" b="1" dirty="0">
                <a:solidFill>
                  <a:schemeClr val="bg1"/>
                </a:solidFill>
                <a:latin typeface="Arial Black" panose="020B0A04020102020204" pitchFamily="34" charset="0"/>
              </a:rPr>
              <a:t>Anomaly Detection Overview</a:t>
            </a:r>
          </a:p>
          <a:p>
            <a:endParaRPr lang="en-US" sz="4000" b="1" dirty="0">
              <a:solidFill>
                <a:schemeClr val="bg1"/>
              </a:solidFill>
              <a:latin typeface="Arial Black" panose="020B0A04020102020204" pitchFamily="34" charset="0"/>
            </a:endParaRPr>
          </a:p>
          <a:p>
            <a:pPr>
              <a:buFont typeface="Arial" panose="020B0604020202020204" pitchFamily="34" charset="0"/>
              <a:buChar char="•"/>
            </a:pPr>
            <a:r>
              <a:rPr lang="en-US" b="1" dirty="0">
                <a:solidFill>
                  <a:schemeClr val="bg1"/>
                </a:solidFill>
                <a:latin typeface="Arial Black" panose="020B0A04020102020204" pitchFamily="34" charset="0"/>
              </a:rPr>
              <a:t>Definition</a:t>
            </a:r>
            <a:r>
              <a:rPr lang="en-US" dirty="0">
                <a:solidFill>
                  <a:schemeClr val="bg1"/>
                </a:solidFill>
                <a:latin typeface="Arial Black" panose="020B0A04020102020204" pitchFamily="34" charset="0"/>
              </a:rPr>
              <a:t>: Identifying unusual patterns or deviations from expected behavior.</a:t>
            </a:r>
          </a:p>
          <a:p>
            <a:endParaRPr lang="en-US" dirty="0">
              <a:solidFill>
                <a:schemeClr val="bg1"/>
              </a:solidFill>
              <a:latin typeface="Arial Black" panose="020B0A04020102020204" pitchFamily="34" charset="0"/>
            </a:endParaRPr>
          </a:p>
          <a:p>
            <a:pPr>
              <a:buFont typeface="Arial" panose="020B0604020202020204" pitchFamily="34" charset="0"/>
              <a:buChar char="•"/>
            </a:pPr>
            <a:r>
              <a:rPr lang="en-US" b="1" dirty="0">
                <a:solidFill>
                  <a:schemeClr val="bg1"/>
                </a:solidFill>
                <a:latin typeface="Arial Black" panose="020B0A04020102020204" pitchFamily="34" charset="0"/>
              </a:rPr>
              <a:t>Importance</a:t>
            </a:r>
            <a:r>
              <a:rPr lang="en-US" dirty="0">
                <a:solidFill>
                  <a:schemeClr val="bg1"/>
                </a:solidFill>
                <a:latin typeface="Arial Black" panose="020B0A04020102020204" pitchFamily="34" charset="0"/>
              </a:rPr>
              <a:t>: Helps in early detection of issues, optimizing performance, and ensuring security.</a:t>
            </a:r>
          </a:p>
          <a:p>
            <a:endParaRPr lang="en-US" dirty="0">
              <a:solidFill>
                <a:schemeClr val="bg1"/>
              </a:solidFill>
              <a:latin typeface="Arial Black" panose="020B0A04020102020204" pitchFamily="34" charset="0"/>
            </a:endParaRPr>
          </a:p>
          <a:p>
            <a:pPr>
              <a:buFont typeface="Arial" panose="020B0604020202020204" pitchFamily="34" charset="0"/>
              <a:buChar char="•"/>
            </a:pPr>
            <a:r>
              <a:rPr lang="en-US" b="1" dirty="0">
                <a:solidFill>
                  <a:schemeClr val="bg1"/>
                </a:solidFill>
                <a:latin typeface="Arial Black" panose="020B0A04020102020204" pitchFamily="34" charset="0"/>
              </a:rPr>
              <a:t>Use Cases</a:t>
            </a:r>
            <a:r>
              <a:rPr lang="en-US" dirty="0">
                <a:solidFill>
                  <a:schemeClr val="bg1"/>
                </a:solidFill>
                <a:latin typeface="Arial Black" panose="020B0A04020102020204" pitchFamily="34" charset="0"/>
              </a:rPr>
              <a:t>: Performance degradation, security threats, system failures.</a:t>
            </a:r>
          </a:p>
          <a:p>
            <a:endParaRPr lang="en-IN" dirty="0"/>
          </a:p>
        </p:txBody>
      </p:sp>
    </p:spTree>
    <p:extLst>
      <p:ext uri="{BB962C8B-B14F-4D97-AF65-F5344CB8AC3E}">
        <p14:creationId xmlns:p14="http://schemas.microsoft.com/office/powerpoint/2010/main" val="324884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advTm="16000">
        <p15:prstTrans prst="curtains"/>
      </p:transition>
    </mc:Choice>
    <mc:Fallback xmlns="">
      <p:transition spd="slow" advTm="1600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306</TotalTime>
  <Words>987</Words>
  <Application>Microsoft Office PowerPoint</Application>
  <PresentationFormat>Widescreen</PresentationFormat>
  <Paragraphs>115</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Arial Black</vt:lpstr>
      <vt:lpstr>Calibri</vt:lpstr>
      <vt:lpstr>Calibri Light</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Harshada Ingle</dc:creator>
  <cp:lastModifiedBy>Harshada Ingle</cp:lastModifiedBy>
  <cp:revision>1</cp:revision>
  <dcterms:created xsi:type="dcterms:W3CDTF">2024-09-13T06:06:22Z</dcterms:created>
  <dcterms:modified xsi:type="dcterms:W3CDTF">2024-09-14T07:55:33Z</dcterms:modified>
</cp:coreProperties>
</file>